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59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3.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30"/>
  </p:notesMasterIdLst>
  <p:handoutMasterIdLst>
    <p:handoutMasterId r:id="rId31"/>
  </p:handoutMasterIdLst>
  <p:sldIdLst>
    <p:sldId id="411" r:id="rId4"/>
    <p:sldId id="412" r:id="rId5"/>
    <p:sldId id="413" r:id="rId6"/>
    <p:sldId id="414" r:id="rId7"/>
    <p:sldId id="415" r:id="rId8"/>
    <p:sldId id="416" r:id="rId9"/>
    <p:sldId id="417" r:id="rId10"/>
    <p:sldId id="418" r:id="rId11"/>
    <p:sldId id="419" r:id="rId12"/>
    <p:sldId id="420" r:id="rId13"/>
    <p:sldId id="421" r:id="rId14"/>
    <p:sldId id="422" r:id="rId15"/>
    <p:sldId id="423" r:id="rId16"/>
    <p:sldId id="424" r:id="rId17"/>
    <p:sldId id="425" r:id="rId18"/>
    <p:sldId id="426" r:id="rId19"/>
    <p:sldId id="439" r:id="rId20"/>
    <p:sldId id="427" r:id="rId21"/>
    <p:sldId id="428" r:id="rId22"/>
    <p:sldId id="429" r:id="rId23"/>
    <p:sldId id="430" r:id="rId24"/>
    <p:sldId id="431" r:id="rId25"/>
    <p:sldId id="432" r:id="rId26"/>
    <p:sldId id="433" r:id="rId27"/>
    <p:sldId id="434" r:id="rId28"/>
    <p:sldId id="435" r:id="rId29"/>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0" name="Mia Vida Villanueva" initials="MVV" lastIdx="1" clrIdx="0"/>
  <p:cmAuthor id="7" name="1206988966@qq.com" initials="1" lastIdx="1" clrIdx="2"/>
  <p:cmAuthor id="1" name="Wangzhi gang" initials="Wg" lastIdx="1" clrIdx="0"/>
  <p:cmAuthor id="8" name="姜伟光" initials="姜" lastIdx="1" clrIdx="0"/>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gs" Target="tags/tag593.xml"/><Relationship Id="rId37" Type="http://schemas.openxmlformats.org/officeDocument/2006/relationships/customXml" Target="../customXml/item1.xml"/><Relationship Id="rId36" Type="http://schemas.openxmlformats.org/officeDocument/2006/relationships/customXmlProps" Target="../customXml/itemProps59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notesMaster" Target="notesMasters/notesMaster1.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2.png"/><Relationship Id="rId7" Type="http://schemas.openxmlformats.org/officeDocument/2006/relationships/tags" Target="../tags/tag5.xml"/><Relationship Id="rId6" Type="http://schemas.openxmlformats.org/officeDocument/2006/relationships/image" Target="../media/image1.png"/><Relationship Id="rId5" Type="http://schemas.openxmlformats.org/officeDocument/2006/relationships/tags" Target="../tags/tag4.xml"/><Relationship Id="rId4" Type="http://schemas.openxmlformats.org/officeDocument/2006/relationships/tags" Target="../tags/tag3.xml"/><Relationship Id="rId31" Type="http://schemas.openxmlformats.org/officeDocument/2006/relationships/tags" Target="../tags/tag27.xml"/><Relationship Id="rId30" Type="http://schemas.openxmlformats.org/officeDocument/2006/relationships/tags" Target="../tags/tag26.xml"/><Relationship Id="rId3" Type="http://schemas.openxmlformats.org/officeDocument/2006/relationships/tags" Target="../tags/tag2.xml"/><Relationship Id="rId29" Type="http://schemas.openxmlformats.org/officeDocument/2006/relationships/tags" Target="../tags/tag25.xml"/><Relationship Id="rId28" Type="http://schemas.openxmlformats.org/officeDocument/2006/relationships/tags" Target="../tags/tag24.xml"/><Relationship Id="rId27" Type="http://schemas.openxmlformats.org/officeDocument/2006/relationships/tags" Target="../tags/tag23.xml"/><Relationship Id="rId26" Type="http://schemas.openxmlformats.org/officeDocument/2006/relationships/tags" Target="../tags/tag22.xml"/><Relationship Id="rId25" Type="http://schemas.openxmlformats.org/officeDocument/2006/relationships/tags" Target="../tags/tag21.xml"/><Relationship Id="rId24" Type="http://schemas.openxmlformats.org/officeDocument/2006/relationships/tags" Target="../tags/tag20.xml"/><Relationship Id="rId23" Type="http://schemas.openxmlformats.org/officeDocument/2006/relationships/tags" Target="../tags/tag19.xml"/><Relationship Id="rId22" Type="http://schemas.openxmlformats.org/officeDocument/2006/relationships/tags" Target="../tags/tag18.xml"/><Relationship Id="rId21" Type="http://schemas.openxmlformats.org/officeDocument/2006/relationships/tags" Target="../tags/tag17.xml"/><Relationship Id="rId20" Type="http://schemas.openxmlformats.org/officeDocument/2006/relationships/tags" Target="../tags/tag16.xml"/><Relationship Id="rId2" Type="http://schemas.openxmlformats.org/officeDocument/2006/relationships/tags" Target="../tags/tag1.xml"/><Relationship Id="rId19" Type="http://schemas.openxmlformats.org/officeDocument/2006/relationships/tags" Target="../tags/tag15.xml"/><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image" Target="../media/image3.png"/><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image" Target="../media/image4.png"/><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image" Target="../media/image5.png"/><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image" Target="../media/image6.png"/><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0" Type="http://schemas.openxmlformats.org/officeDocument/2006/relationships/tags" Target="../tags/tag8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0" Type="http://schemas.openxmlformats.org/officeDocument/2006/relationships/tags" Target="../tags/tag115.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1" Type="http://schemas.openxmlformats.org/officeDocument/2006/relationships/tags" Target="../tags/tag146.xml"/><Relationship Id="rId10" Type="http://schemas.openxmlformats.org/officeDocument/2006/relationships/tags" Target="../tags/tag14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ea typeface="汉仪颜楷简" panose="00020600040101010101" charset="-122"/>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a typeface="汉仪颜楷简" panose="00020600040101010101"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ea typeface="汉仪颜楷简" panose="00020600040101010101"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2" name="椭圆 11"/>
          <p:cNvSpPr/>
          <p:nvPr userDrawn="1">
            <p:custDataLst>
              <p:tags r:id="rId2"/>
            </p:custDataLst>
          </p:nvPr>
        </p:nvSpPr>
        <p:spPr>
          <a:xfrm>
            <a:off x="5396230" y="248919"/>
            <a:ext cx="1487170" cy="1487170"/>
          </a:xfrm>
          <a:prstGeom prst="ellipse">
            <a:avLst/>
          </a:prstGeom>
          <a:gradFill>
            <a:gsLst>
              <a:gs pos="0">
                <a:srgbClr val="947BDE"/>
              </a:gs>
              <a:gs pos="0">
                <a:schemeClr val="accent3">
                  <a:alpha val="80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 name="椭圆 12"/>
          <p:cNvSpPr/>
          <p:nvPr userDrawn="1">
            <p:custDataLst>
              <p:tags r:id="rId3"/>
            </p:custDataLst>
          </p:nvPr>
        </p:nvSpPr>
        <p:spPr>
          <a:xfrm>
            <a:off x="4154167" y="4657726"/>
            <a:ext cx="3747770" cy="2790190"/>
          </a:xfrm>
          <a:prstGeom prst="ellipse">
            <a:avLst/>
          </a:prstGeom>
          <a:gradFill>
            <a:gsLst>
              <a:gs pos="0">
                <a:srgbClr val="947BDE"/>
              </a:gs>
              <a:gs pos="0">
                <a:schemeClr val="accent3">
                  <a:alpha val="80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
        <p:nvSpPr>
          <p:cNvPr id="11" name="椭圆 10"/>
          <p:cNvSpPr/>
          <p:nvPr userDrawn="1">
            <p:custDataLst>
              <p:tags r:id="rId4"/>
            </p:custDataLst>
          </p:nvPr>
        </p:nvSpPr>
        <p:spPr>
          <a:xfrm>
            <a:off x="-530226" y="354186"/>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pic>
        <p:nvPicPr>
          <p:cNvPr id="6" name="图片 5" descr="NO.23-2_封面页装饰2"/>
          <p:cNvPicPr>
            <a:picLocks noChangeAspect="1"/>
          </p:cNvPicPr>
          <p:nvPr>
            <p:custDataLst>
              <p:tags r:id="rId5"/>
            </p:custDataLst>
          </p:nvPr>
        </p:nvPicPr>
        <p:blipFill>
          <a:blip r:embed="rId6"/>
          <a:stretch>
            <a:fillRect/>
          </a:stretch>
        </p:blipFill>
        <p:spPr>
          <a:xfrm>
            <a:off x="4398125" y="613415"/>
            <a:ext cx="7793875" cy="6244586"/>
          </a:xfrm>
          <a:prstGeom prst="rect">
            <a:avLst/>
          </a:prstGeom>
        </p:spPr>
      </p:pic>
      <p:pic>
        <p:nvPicPr>
          <p:cNvPr id="7" name="图片 6" descr="NO.23-2_封面页装饰3  副本"/>
          <p:cNvPicPr>
            <a:picLocks noChangeAspect="1"/>
          </p:cNvPicPr>
          <p:nvPr>
            <p:custDataLst>
              <p:tags r:id="rId7"/>
            </p:custDataLst>
          </p:nvPr>
        </p:nvPicPr>
        <p:blipFill>
          <a:blip r:embed="rId8"/>
          <a:stretch>
            <a:fillRect/>
          </a:stretch>
        </p:blipFill>
        <p:spPr>
          <a:xfrm>
            <a:off x="6188190" y="504656"/>
            <a:ext cx="5143003" cy="6359988"/>
          </a:xfrm>
          <a:prstGeom prst="rect">
            <a:avLst/>
          </a:prstGeom>
        </p:spPr>
      </p:pic>
      <p:sp>
        <p:nvSpPr>
          <p:cNvPr id="2" name="标题 2"/>
          <p:cNvSpPr>
            <a:spLocks noGrp="1"/>
          </p:cNvSpPr>
          <p:nvPr>
            <p:ph type="ctrTitle" idx="2" hasCustomPrompt="1"/>
            <p:custDataLst>
              <p:tags r:id="rId9"/>
            </p:custDataLst>
          </p:nvPr>
        </p:nvSpPr>
        <p:spPr>
          <a:xfrm>
            <a:off x="997585" y="2981960"/>
            <a:ext cx="5245735" cy="2374265"/>
          </a:xfrm>
        </p:spPr>
        <p:txBody>
          <a:bodyPr vert="horz" wrap="square" lIns="101600" tIns="38100" rIns="76200" bIns="38100" rtlCol="0" anchor="t" anchorCtr="0">
            <a:normAutofit/>
          </a:bodyPr>
          <a:lstStyle>
            <a:lvl1pPr marL="0" marR="0" algn="l" defTabSz="914400" rtl="0" eaLnBrk="1" fontAlgn="auto" latinLnBrk="0" hangingPunct="0">
              <a:lnSpc>
                <a:spcPct val="92000"/>
              </a:lnSpc>
              <a:spcBef>
                <a:spcPts val="0"/>
              </a:spcBef>
              <a:spcAft>
                <a:spcPts val="0"/>
              </a:spcAft>
              <a:buClrTx/>
              <a:buSzTx/>
              <a:buFontTx/>
              <a:buNone/>
              <a:defRPr kumimoji="0" lang="zh-CN" altLang="en-US" sz="8000" b="1" i="0" u="none" strike="noStrike" kern="0" cap="none" spc="200" normalizeH="0" baseline="0" noProof="1" dirty="0">
                <a:ln>
                  <a:noFill/>
                </a:ln>
                <a:solidFill>
                  <a:schemeClr val="lt1"/>
                </a:solidFill>
                <a:effectLst/>
                <a:uFillTx/>
                <a:latin typeface="Arial" panose="020B0604020202020204" pitchFamily="34" charset="0"/>
                <a:ea typeface="汉仪刚艺体-85W" panose="00020600040101010101" pitchFamily="18" charset="-122"/>
                <a:cs typeface="+mj-cs"/>
              </a:defRPr>
            </a:lvl1pPr>
          </a:lstStyle>
          <a:p>
            <a:pPr lvl="0"/>
            <a:r>
              <a:rPr dirty="0">
                <a:sym typeface="+mn-ea"/>
              </a:rPr>
              <a:t>编辑标题</a:t>
            </a:r>
            <a:endParaRPr dirty="0">
              <a:sym typeface="+mn-ea"/>
            </a:endParaRPr>
          </a:p>
        </p:txBody>
      </p:sp>
      <p:sp>
        <p:nvSpPr>
          <p:cNvPr id="3" name="副标题 3"/>
          <p:cNvSpPr>
            <a:spLocks noGrp="1"/>
          </p:cNvSpPr>
          <p:nvPr>
            <p:ph type="subTitle" idx="3" hasCustomPrompt="1"/>
            <p:custDataLst>
              <p:tags r:id="rId10"/>
            </p:custDataLst>
          </p:nvPr>
        </p:nvSpPr>
        <p:spPr>
          <a:xfrm>
            <a:off x="997585" y="1826895"/>
            <a:ext cx="5199380" cy="882015"/>
          </a:xfrm>
        </p:spPr>
        <p:txBody>
          <a:bodyPr vert="horz" wrap="square" lIns="101600" tIns="0" rIns="82550" bIns="0" rtlCol="0" anchor="b" anchorCtr="0">
            <a:normAutofit/>
          </a:bodyPr>
          <a:lstStyle>
            <a:lvl1pPr marL="0" marR="0" indent="-228600" algn="l" defTabSz="914400" rtl="0" eaLnBrk="1" fontAlgn="auto" latinLnBrk="0" hangingPunct="0">
              <a:lnSpc>
                <a:spcPct val="120000"/>
              </a:lnSpc>
              <a:spcBef>
                <a:spcPts val="0"/>
              </a:spcBef>
              <a:spcAft>
                <a:spcPts val="0"/>
              </a:spcAft>
              <a:buClrTx/>
              <a:buSzTx/>
              <a:buFontTx/>
              <a:buNone/>
              <a:defRPr kumimoji="0" lang="zh-CN" altLang="en-US" sz="3200" b="0" i="0" u="none" strike="noStrike" kern="0" cap="none" spc="1000" normalizeH="0" baseline="0" noProof="1" dirty="0">
                <a:ln>
                  <a:noFill/>
                </a:ln>
                <a:solidFill>
                  <a:schemeClr val="lt1"/>
                </a:solidFill>
                <a:effectLst/>
                <a:uFillTx/>
                <a:latin typeface="Arial" panose="020B0604020202020204" pitchFamily="34" charset="0"/>
                <a:ea typeface="汉仪刚艺体-85W" panose="00020600040101010101" pitchFamily="18" charset="-122"/>
                <a:cs typeface="汉仪旗黑-35S" panose="00020600040101010101" charset="-122"/>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9" name="任意多边形 26"/>
          <p:cNvSpPr/>
          <p:nvPr userDrawn="1">
            <p:custDataLst>
              <p:tags r:id="rId11"/>
            </p:custDataLst>
          </p:nvPr>
        </p:nvSpPr>
        <p:spPr>
          <a:xfrm>
            <a:off x="0" y="0"/>
            <a:ext cx="1233805" cy="1827530"/>
          </a:xfrm>
          <a:custGeom>
            <a:avLst/>
            <a:gdLst/>
            <a:ahLst/>
            <a:cxnLst>
              <a:cxn ang="3">
                <a:pos x="hc" y="t"/>
              </a:cxn>
              <a:cxn ang="cd2">
                <a:pos x="l" y="vc"/>
              </a:cxn>
              <a:cxn ang="cd4">
                <a:pos x="hc" y="b"/>
              </a:cxn>
              <a:cxn ang="0">
                <a:pos x="r" y="vc"/>
              </a:cxn>
            </a:cxnLst>
            <a:rect l="l" t="t" r="r" b="b"/>
            <a:pathLst>
              <a:path w="1943" h="2878">
                <a:moveTo>
                  <a:pt x="0" y="0"/>
                </a:moveTo>
                <a:lnTo>
                  <a:pt x="1526" y="0"/>
                </a:lnTo>
                <a:lnTo>
                  <a:pt x="1544" y="22"/>
                </a:lnTo>
                <a:cubicBezTo>
                  <a:pt x="1793" y="324"/>
                  <a:pt x="1943" y="711"/>
                  <a:pt x="1943" y="1133"/>
                </a:cubicBezTo>
                <a:cubicBezTo>
                  <a:pt x="1943" y="2097"/>
                  <a:pt x="1162" y="2878"/>
                  <a:pt x="198" y="2878"/>
                </a:cubicBezTo>
                <a:cubicBezTo>
                  <a:pt x="137" y="2878"/>
                  <a:pt x="78" y="2875"/>
                  <a:pt x="19" y="2869"/>
                </a:cubicBezTo>
                <a:lnTo>
                  <a:pt x="0" y="2867"/>
                </a:lnTo>
                <a:lnTo>
                  <a:pt x="0" y="0"/>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descr="NO.23-2_封面页装饰1"/>
          <p:cNvPicPr>
            <a:picLocks noChangeAspect="1"/>
          </p:cNvPicPr>
          <p:nvPr userDrawn="1">
            <p:custDataLst>
              <p:tags r:id="rId12"/>
            </p:custDataLst>
          </p:nvPr>
        </p:nvPicPr>
        <p:blipFill>
          <a:blip r:embed="rId13"/>
          <a:srcRect t="57151" r="68382" b="24423"/>
          <a:stretch>
            <a:fillRect/>
          </a:stretch>
        </p:blipFill>
        <p:spPr>
          <a:xfrm>
            <a:off x="29210" y="1925320"/>
            <a:ext cx="803910" cy="618490"/>
          </a:xfrm>
          <a:prstGeom prst="rect">
            <a:avLst/>
          </a:prstGeom>
        </p:spPr>
      </p:pic>
      <p:grpSp>
        <p:nvGrpSpPr>
          <p:cNvPr id="14" name="组合 13"/>
          <p:cNvGrpSpPr/>
          <p:nvPr userDrawn="1">
            <p:custDataLst>
              <p:tags r:id="rId14"/>
            </p:custDataLst>
          </p:nvPr>
        </p:nvGrpSpPr>
        <p:grpSpPr>
          <a:xfrm>
            <a:off x="501015" y="4104005"/>
            <a:ext cx="160020" cy="143510"/>
            <a:chOff x="10686" y="5141"/>
            <a:chExt cx="252" cy="226"/>
          </a:xfrm>
        </p:grpSpPr>
        <p:cxnSp>
          <p:nvCxnSpPr>
            <p:cNvPr id="15" name="直接连接符 14"/>
            <p:cNvCxnSpPr/>
            <p:nvPr userDrawn="1">
              <p:custDataLst>
                <p:tags r:id="rId15"/>
              </p:custDataLst>
            </p:nvPr>
          </p:nvCxnSpPr>
          <p:spPr>
            <a:xfrm>
              <a:off x="10686" y="5254"/>
              <a:ext cx="252" cy="0"/>
            </a:xfrm>
            <a:prstGeom prst="line">
              <a:avLst/>
            </a:prstGeom>
            <a:ln w="31750">
              <a:gradFill flip="none" rotWithShape="1">
                <a:gsLst>
                  <a:gs pos="58000">
                    <a:schemeClr val="bg1">
                      <a:alpha val="80000"/>
                    </a:schemeClr>
                  </a:gs>
                  <a:gs pos="0">
                    <a:schemeClr val="accent1">
                      <a:lumMod val="5000"/>
                      <a:lumOff val="95000"/>
                      <a:alpha val="0"/>
                    </a:schemeClr>
                  </a:gs>
                  <a:gs pos="100000">
                    <a:schemeClr val="bg1">
                      <a:alpha val="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6"/>
              </p:custDataLst>
            </p:nvPr>
          </p:nvCxnSpPr>
          <p:spPr>
            <a:xfrm>
              <a:off x="10811" y="5141"/>
              <a:ext cx="1" cy="226"/>
            </a:xfrm>
            <a:prstGeom prst="line">
              <a:avLst/>
            </a:prstGeom>
            <a:ln w="31750">
              <a:gradFill flip="none" rotWithShape="1">
                <a:gsLst>
                  <a:gs pos="58000">
                    <a:schemeClr val="bg1">
                      <a:alpha val="80000"/>
                    </a:schemeClr>
                  </a:gs>
                  <a:gs pos="0">
                    <a:schemeClr val="accent1">
                      <a:lumMod val="5000"/>
                      <a:lumOff val="95000"/>
                      <a:alpha val="0"/>
                    </a:schemeClr>
                  </a:gs>
                  <a:gs pos="100000">
                    <a:schemeClr val="bg1">
                      <a:alpha val="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userDrawn="1">
            <p:custDataLst>
              <p:tags r:id="rId17"/>
            </p:custDataLst>
          </p:nvPr>
        </p:nvGrpSpPr>
        <p:grpSpPr>
          <a:xfrm>
            <a:off x="4090035" y="1592579"/>
            <a:ext cx="160020" cy="143510"/>
            <a:chOff x="10686" y="5141"/>
            <a:chExt cx="252" cy="226"/>
          </a:xfrm>
        </p:grpSpPr>
        <p:cxnSp>
          <p:nvCxnSpPr>
            <p:cNvPr id="21" name="直接连接符 20"/>
            <p:cNvCxnSpPr/>
            <p:nvPr userDrawn="1">
              <p:custDataLst>
                <p:tags r:id="rId18"/>
              </p:custDataLst>
            </p:nvPr>
          </p:nvCxnSpPr>
          <p:spPr>
            <a:xfrm>
              <a:off x="10686" y="5254"/>
              <a:ext cx="252" cy="0"/>
            </a:xfrm>
            <a:prstGeom prst="line">
              <a:avLst/>
            </a:prstGeom>
            <a:ln w="31750">
              <a:gradFill>
                <a:gsLst>
                  <a:gs pos="51000">
                    <a:schemeClr val="bg1">
                      <a:alpha val="80000"/>
                    </a:schemeClr>
                  </a:gs>
                  <a:gs pos="0">
                    <a:schemeClr val="accent1">
                      <a:lumMod val="5000"/>
                      <a:lumOff val="95000"/>
                      <a:alpha val="0"/>
                    </a:schemeClr>
                  </a:gs>
                  <a:gs pos="100000">
                    <a:schemeClr val="bg1">
                      <a:alpha val="0"/>
                    </a:schemeClr>
                  </a:gs>
                </a:gsLst>
                <a:lin ang="10740000" scaled="0"/>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9"/>
              </p:custDataLst>
            </p:nvPr>
          </p:nvCxnSpPr>
          <p:spPr>
            <a:xfrm>
              <a:off x="10811" y="5141"/>
              <a:ext cx="1" cy="226"/>
            </a:xfrm>
            <a:prstGeom prst="line">
              <a:avLst/>
            </a:prstGeom>
            <a:ln w="31750">
              <a:gradFill>
                <a:gsLst>
                  <a:gs pos="51000">
                    <a:schemeClr val="bg1">
                      <a:alpha val="80000"/>
                    </a:schemeClr>
                  </a:gs>
                  <a:gs pos="0">
                    <a:schemeClr val="accent1">
                      <a:lumMod val="5000"/>
                      <a:lumOff val="95000"/>
                      <a:alpha val="0"/>
                    </a:schemeClr>
                  </a:gs>
                  <a:gs pos="100000">
                    <a:schemeClr val="bg1">
                      <a:alpha val="0"/>
                    </a:schemeClr>
                  </a:gs>
                </a:gsLst>
                <a:lin ang="15180000" scaled="0"/>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userDrawn="1">
            <p:custDataLst>
              <p:tags r:id="rId20"/>
            </p:custDataLst>
          </p:nvPr>
        </p:nvGrpSpPr>
        <p:grpSpPr>
          <a:xfrm>
            <a:off x="7188835" y="3247390"/>
            <a:ext cx="160020" cy="143510"/>
            <a:chOff x="10686" y="5141"/>
            <a:chExt cx="252" cy="226"/>
          </a:xfrm>
        </p:grpSpPr>
        <p:cxnSp>
          <p:nvCxnSpPr>
            <p:cNvPr id="25" name="直接连接符 24"/>
            <p:cNvCxnSpPr/>
            <p:nvPr userDrawn="1">
              <p:custDataLst>
                <p:tags r:id="rId21"/>
              </p:custDataLst>
            </p:nvPr>
          </p:nvCxnSpPr>
          <p:spPr>
            <a:xfrm>
              <a:off x="10686" y="5254"/>
              <a:ext cx="252" cy="0"/>
            </a:xfrm>
            <a:prstGeom prst="line">
              <a:avLst/>
            </a:prstGeom>
            <a:ln w="31750">
              <a:gradFill>
                <a:gsLst>
                  <a:gs pos="51000">
                    <a:schemeClr val="bg1">
                      <a:alpha val="80000"/>
                    </a:schemeClr>
                  </a:gs>
                  <a:gs pos="0">
                    <a:schemeClr val="accent1">
                      <a:lumMod val="5000"/>
                      <a:lumOff val="95000"/>
                      <a:alpha val="0"/>
                    </a:schemeClr>
                  </a:gs>
                  <a:gs pos="100000">
                    <a:schemeClr val="bg1">
                      <a:alpha val="0"/>
                    </a:schemeClr>
                  </a:gs>
                </a:gsLst>
                <a:lin ang="1074000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22"/>
              </p:custDataLst>
            </p:nvPr>
          </p:nvCxnSpPr>
          <p:spPr>
            <a:xfrm>
              <a:off x="10811" y="5141"/>
              <a:ext cx="1" cy="226"/>
            </a:xfrm>
            <a:prstGeom prst="line">
              <a:avLst/>
            </a:prstGeom>
            <a:ln w="31750">
              <a:gradFill>
                <a:gsLst>
                  <a:gs pos="51000">
                    <a:schemeClr val="bg1">
                      <a:alpha val="80000"/>
                    </a:schemeClr>
                  </a:gs>
                  <a:gs pos="0">
                    <a:schemeClr val="accent1">
                      <a:lumMod val="5000"/>
                      <a:lumOff val="95000"/>
                      <a:alpha val="0"/>
                    </a:schemeClr>
                  </a:gs>
                  <a:gs pos="100000">
                    <a:schemeClr val="bg1">
                      <a:alpha val="0"/>
                    </a:schemeClr>
                  </a:gs>
                </a:gsLst>
                <a:lin ang="15180000" scaled="0"/>
              </a:gra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userDrawn="1">
            <p:custDataLst>
              <p:tags r:id="rId23"/>
            </p:custDataLst>
          </p:nvPr>
        </p:nvGrpSpPr>
        <p:grpSpPr>
          <a:xfrm>
            <a:off x="3694984" y="5727127"/>
            <a:ext cx="160020" cy="143510"/>
            <a:chOff x="10686" y="5141"/>
            <a:chExt cx="252" cy="226"/>
          </a:xfrm>
        </p:grpSpPr>
        <p:cxnSp>
          <p:nvCxnSpPr>
            <p:cNvPr id="28" name="直接连接符 27"/>
            <p:cNvCxnSpPr/>
            <p:nvPr userDrawn="1">
              <p:custDataLst>
                <p:tags r:id="rId24"/>
              </p:custDataLst>
            </p:nvPr>
          </p:nvCxnSpPr>
          <p:spPr>
            <a:xfrm>
              <a:off x="10686" y="5254"/>
              <a:ext cx="252" cy="0"/>
            </a:xfrm>
            <a:prstGeom prst="line">
              <a:avLst/>
            </a:prstGeom>
            <a:ln w="31750">
              <a:gradFill>
                <a:gsLst>
                  <a:gs pos="51000">
                    <a:schemeClr val="bg1">
                      <a:alpha val="80000"/>
                    </a:schemeClr>
                  </a:gs>
                  <a:gs pos="0">
                    <a:schemeClr val="accent1">
                      <a:lumMod val="5000"/>
                      <a:lumOff val="95000"/>
                      <a:alpha val="0"/>
                    </a:schemeClr>
                  </a:gs>
                  <a:gs pos="100000">
                    <a:schemeClr val="bg1">
                      <a:alpha val="0"/>
                    </a:schemeClr>
                  </a:gs>
                </a:gsLst>
                <a:lin ang="10740000" scaled="0"/>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25"/>
              </p:custDataLst>
            </p:nvPr>
          </p:nvCxnSpPr>
          <p:spPr>
            <a:xfrm>
              <a:off x="10811" y="5141"/>
              <a:ext cx="1" cy="226"/>
            </a:xfrm>
            <a:prstGeom prst="line">
              <a:avLst/>
            </a:prstGeom>
            <a:ln w="31750">
              <a:gradFill>
                <a:gsLst>
                  <a:gs pos="51000">
                    <a:schemeClr val="bg1">
                      <a:alpha val="80000"/>
                    </a:schemeClr>
                  </a:gs>
                  <a:gs pos="0">
                    <a:schemeClr val="accent1">
                      <a:lumMod val="5000"/>
                      <a:lumOff val="95000"/>
                      <a:alpha val="0"/>
                    </a:schemeClr>
                  </a:gs>
                  <a:gs pos="100000">
                    <a:schemeClr val="bg1">
                      <a:alpha val="0"/>
                    </a:schemeClr>
                  </a:gs>
                </a:gsLst>
                <a:lin ang="15180000" scaled="0"/>
              </a:gra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userDrawn="1">
            <p:custDataLst>
              <p:tags r:id="rId26"/>
            </p:custDataLst>
          </p:nvPr>
        </p:nvGrpSpPr>
        <p:grpSpPr>
          <a:xfrm>
            <a:off x="11650345" y="1982470"/>
            <a:ext cx="160020" cy="143510"/>
            <a:chOff x="10686" y="5141"/>
            <a:chExt cx="252" cy="226"/>
          </a:xfrm>
        </p:grpSpPr>
        <p:cxnSp>
          <p:nvCxnSpPr>
            <p:cNvPr id="31" name="直接连接符 30"/>
            <p:cNvCxnSpPr/>
            <p:nvPr userDrawn="1">
              <p:custDataLst>
                <p:tags r:id="rId27"/>
              </p:custDataLst>
            </p:nvPr>
          </p:nvCxnSpPr>
          <p:spPr>
            <a:xfrm>
              <a:off x="10686" y="5254"/>
              <a:ext cx="252" cy="0"/>
            </a:xfrm>
            <a:prstGeom prst="line">
              <a:avLst/>
            </a:prstGeom>
            <a:ln w="31750">
              <a:gradFill>
                <a:gsLst>
                  <a:gs pos="51000">
                    <a:schemeClr val="bg1">
                      <a:alpha val="80000"/>
                    </a:schemeClr>
                  </a:gs>
                  <a:gs pos="0">
                    <a:schemeClr val="accent1">
                      <a:lumMod val="5000"/>
                      <a:lumOff val="95000"/>
                      <a:alpha val="0"/>
                    </a:schemeClr>
                  </a:gs>
                  <a:gs pos="100000">
                    <a:schemeClr val="bg1">
                      <a:alpha val="0"/>
                    </a:schemeClr>
                  </a:gs>
                </a:gsLst>
                <a:lin ang="10740000" scaled="0"/>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8"/>
              </p:custDataLst>
            </p:nvPr>
          </p:nvCxnSpPr>
          <p:spPr>
            <a:xfrm>
              <a:off x="10811" y="5141"/>
              <a:ext cx="1" cy="226"/>
            </a:xfrm>
            <a:prstGeom prst="line">
              <a:avLst/>
            </a:prstGeom>
            <a:ln w="31750">
              <a:gradFill>
                <a:gsLst>
                  <a:gs pos="51000">
                    <a:schemeClr val="bg1">
                      <a:alpha val="80000"/>
                    </a:schemeClr>
                  </a:gs>
                  <a:gs pos="0">
                    <a:schemeClr val="accent1">
                      <a:lumMod val="5000"/>
                      <a:lumOff val="95000"/>
                      <a:alpha val="0"/>
                    </a:schemeClr>
                  </a:gs>
                  <a:gs pos="100000">
                    <a:schemeClr val="bg1">
                      <a:alpha val="0"/>
                    </a:schemeClr>
                  </a:gs>
                </a:gsLst>
                <a:lin ang="15180000" scaled="0"/>
              </a:gra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custDataLst>
              <p:tags r:id="rId29"/>
            </p:custDataLst>
          </p:nvPr>
        </p:nvGrpSpPr>
        <p:grpSpPr>
          <a:xfrm>
            <a:off x="11729720" y="5355590"/>
            <a:ext cx="160020" cy="143510"/>
            <a:chOff x="10686" y="5141"/>
            <a:chExt cx="252" cy="226"/>
          </a:xfrm>
        </p:grpSpPr>
        <p:cxnSp>
          <p:nvCxnSpPr>
            <p:cNvPr id="34" name="直接连接符 33"/>
            <p:cNvCxnSpPr/>
            <p:nvPr userDrawn="1">
              <p:custDataLst>
                <p:tags r:id="rId30"/>
              </p:custDataLst>
            </p:nvPr>
          </p:nvCxnSpPr>
          <p:spPr>
            <a:xfrm>
              <a:off x="10686" y="5254"/>
              <a:ext cx="252" cy="0"/>
            </a:xfrm>
            <a:prstGeom prst="line">
              <a:avLst/>
            </a:prstGeom>
            <a:ln w="31750">
              <a:gradFill>
                <a:gsLst>
                  <a:gs pos="51000">
                    <a:schemeClr val="bg1">
                      <a:alpha val="80000"/>
                    </a:schemeClr>
                  </a:gs>
                  <a:gs pos="0">
                    <a:schemeClr val="accent1">
                      <a:lumMod val="5000"/>
                      <a:lumOff val="95000"/>
                      <a:alpha val="0"/>
                    </a:schemeClr>
                  </a:gs>
                  <a:gs pos="100000">
                    <a:schemeClr val="bg1">
                      <a:alpha val="0"/>
                    </a:schemeClr>
                  </a:gs>
                </a:gsLst>
                <a:lin ang="1074000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31"/>
              </p:custDataLst>
            </p:nvPr>
          </p:nvCxnSpPr>
          <p:spPr>
            <a:xfrm>
              <a:off x="10811" y="5141"/>
              <a:ext cx="1" cy="226"/>
            </a:xfrm>
            <a:prstGeom prst="line">
              <a:avLst/>
            </a:prstGeom>
            <a:ln w="31750">
              <a:gradFill>
                <a:gsLst>
                  <a:gs pos="51000">
                    <a:schemeClr val="bg1">
                      <a:alpha val="80000"/>
                    </a:schemeClr>
                  </a:gs>
                  <a:gs pos="0">
                    <a:schemeClr val="accent1">
                      <a:lumMod val="5000"/>
                      <a:lumOff val="95000"/>
                      <a:alpha val="0"/>
                    </a:schemeClr>
                  </a:gs>
                  <a:gs pos="100000">
                    <a:schemeClr val="bg1">
                      <a:alpha val="0"/>
                    </a:schemeClr>
                  </a:gs>
                </a:gsLst>
                <a:lin ang="15180000" scaled="0"/>
              </a:gradFill>
            </a:ln>
          </p:spPr>
          <p:style>
            <a:lnRef idx="1">
              <a:schemeClr val="accent1"/>
            </a:lnRef>
            <a:fillRef idx="0">
              <a:schemeClr val="accent1"/>
            </a:fillRef>
            <a:effectRef idx="0">
              <a:schemeClr val="accent1"/>
            </a:effectRef>
            <a:fontRef idx="minor">
              <a:schemeClr val="tx1"/>
            </a:fontRef>
          </p:style>
        </p:cxnSp>
      </p:gr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8" name="灯片编号占位符 7"/>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1" name="椭圆 90"/>
          <p:cNvSpPr/>
          <p:nvPr userDrawn="1">
            <p:custDataLst>
              <p:tags r:id="rId2"/>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92" name="椭圆 91"/>
          <p:cNvSpPr/>
          <p:nvPr userDrawn="1">
            <p:custDataLst>
              <p:tags r:id="rId3"/>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3" name="椭圆 92"/>
          <p:cNvSpPr/>
          <p:nvPr userDrawn="1">
            <p:custDataLst>
              <p:tags r:id="rId4"/>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
        <p:nvSpPr>
          <p:cNvPr id="2" name="标题 1"/>
          <p:cNvSpPr>
            <a:spLocks noGrp="1"/>
          </p:cNvSpPr>
          <p:nvPr>
            <p:ph type="title"/>
            <p:custDataLst>
              <p:tags r:id="rId5"/>
            </p:custDataLst>
          </p:nvPr>
        </p:nvSpPr>
        <p:spPr>
          <a:xfrm>
            <a:off x="1194925" y="443234"/>
            <a:ext cx="10327194"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刚艺体-85W"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950734" y="1025859"/>
            <a:ext cx="10571385"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8" name="日期占位符 7"/>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nvPr>
        </p:nvSpPr>
        <p:spPr/>
        <p:txBody>
          <a:bodyPr/>
          <a:lstStyle/>
          <a:p>
            <a:endParaRPr lang="zh-CN" altLang="en-US" dirty="0"/>
          </a:p>
        </p:txBody>
      </p:sp>
      <p:sp>
        <p:nvSpPr>
          <p:cNvPr id="13" name="灯片编号占位符 12"/>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17" name="任意多边形: 形状 16"/>
          <p:cNvSpPr/>
          <p:nvPr userDrawn="1"/>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90" name="组合 89"/>
          <p:cNvGrpSpPr/>
          <p:nvPr userDrawn="1"/>
        </p:nvGrpSpPr>
        <p:grpSpPr>
          <a:xfrm>
            <a:off x="355298" y="498003"/>
            <a:ext cx="673182" cy="352264"/>
            <a:chOff x="355298" y="498003"/>
            <a:chExt cx="673182" cy="352264"/>
          </a:xfrm>
        </p:grpSpPr>
        <p:sp>
          <p:nvSpPr>
            <p:cNvPr id="87"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88"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89"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1" name="椭圆 20"/>
          <p:cNvSpPr/>
          <p:nvPr userDrawn="1">
            <p:custDataLst>
              <p:tags r:id="rId2"/>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22" name="椭圆 21"/>
          <p:cNvSpPr/>
          <p:nvPr userDrawn="1">
            <p:custDataLst>
              <p:tags r:id="rId3"/>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3" name="椭圆 22"/>
          <p:cNvSpPr/>
          <p:nvPr userDrawn="1">
            <p:custDataLst>
              <p:tags r:id="rId4"/>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pic>
        <p:nvPicPr>
          <p:cNvPr id="3" name="图片 2" descr="NO.23-2_章节页装饰1"/>
          <p:cNvPicPr>
            <a:picLocks noChangeAspect="1"/>
          </p:cNvPicPr>
          <p:nvPr>
            <p:custDataLst>
              <p:tags r:id="rId5"/>
            </p:custDataLst>
          </p:nvPr>
        </p:nvPicPr>
        <p:blipFill>
          <a:blip r:embed="rId6"/>
          <a:stretch>
            <a:fillRect/>
          </a:stretch>
        </p:blipFill>
        <p:spPr>
          <a:xfrm>
            <a:off x="6510253" y="1559973"/>
            <a:ext cx="5681734" cy="4773987"/>
          </a:xfrm>
          <a:prstGeom prst="rect">
            <a:avLst/>
          </a:prstGeom>
        </p:spPr>
      </p:pic>
      <p:cxnSp>
        <p:nvCxnSpPr>
          <p:cNvPr id="8" name="直接连接符 7"/>
          <p:cNvCxnSpPr/>
          <p:nvPr>
            <p:custDataLst>
              <p:tags r:id="rId7"/>
            </p:custDataLst>
          </p:nvPr>
        </p:nvCxnSpPr>
        <p:spPr>
          <a:xfrm>
            <a:off x="550989" y="4057106"/>
            <a:ext cx="1065982" cy="0"/>
          </a:xfrm>
          <a:prstGeom prst="line">
            <a:avLst/>
          </a:prstGeom>
          <a:ln w="31750" cmpd="sng">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ctrTitle" idx="2" hasCustomPrompt="1"/>
            <p:custDataLst>
              <p:tags r:id="rId8"/>
            </p:custDataLst>
          </p:nvPr>
        </p:nvSpPr>
        <p:spPr>
          <a:xfrm>
            <a:off x="1231900" y="3549015"/>
            <a:ext cx="5278120" cy="1962150"/>
          </a:xfrm>
          <a:noFill/>
          <a:ln>
            <a:noFill/>
          </a:ln>
        </p:spPr>
        <p:txBody>
          <a:bodyPr vert="horz" wrap="square" lIns="0" tIns="38100" rIns="63500" bIns="3810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7200" b="1" i="0" u="none" strike="noStrike" kern="1200" cap="none" spc="400" normalizeH="0" baseline="0" noProof="1" dirty="0">
                <a:solidFill>
                  <a:schemeClr val="tx1"/>
                </a:solidFill>
                <a:uFillTx/>
                <a:latin typeface="Arial" panose="020B0604020202020204" pitchFamily="34" charset="0"/>
                <a:ea typeface="汉仪刚艺体-85W" panose="00020600040101010101" pitchFamily="18" charset="-122"/>
                <a:cs typeface="+mn-cs"/>
              </a:defRPr>
            </a:lvl1pPr>
          </a:lstStyle>
          <a:p>
            <a:pPr lvl="0"/>
            <a:r>
              <a:rPr dirty="0">
                <a:sym typeface="+mn-ea"/>
              </a:rPr>
              <a:t>编辑标题</a:t>
            </a:r>
            <a:endParaRPr dirty="0">
              <a:sym typeface="+mn-ea"/>
            </a:endParaRPr>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nvPr>
        </p:nvSpPr>
        <p:spPr/>
        <p:txBody>
          <a:bodyPr/>
          <a:lstStyle/>
          <a:p>
            <a:endParaRPr lang="zh-CN" altLang="en-US" dirty="0"/>
          </a:p>
        </p:txBody>
      </p:sp>
      <p:sp>
        <p:nvSpPr>
          <p:cNvPr id="14" name="灯片编号占位符 13"/>
          <p:cNvSpPr>
            <a:spLocks noGrp="1"/>
          </p:cNvSpPr>
          <p:nvPr>
            <p:ph type="sldNum" sz="quarter" idx="12"/>
          </p:nvPr>
        </p:nvSpPr>
        <p:spPr/>
        <p:txBody>
          <a:bodyPr/>
          <a:lstStyle/>
          <a:p>
            <a:fld id="{49AE70B2-8BF9-45C0-BB95-33D1B9D3A854}" type="slidenum">
              <a:rPr lang="zh-CN" altLang="en-US" smtClean="0"/>
            </a:fld>
            <a:endParaRPr lang="zh-CN" altLang="en-US" dirty="0"/>
          </a:p>
        </p:txBody>
      </p:sp>
      <p:grpSp>
        <p:nvGrpSpPr>
          <p:cNvPr id="17" name="组合 16"/>
          <p:cNvGrpSpPr/>
          <p:nvPr userDrawn="1"/>
        </p:nvGrpSpPr>
        <p:grpSpPr>
          <a:xfrm flipH="1">
            <a:off x="6096000" y="969724"/>
            <a:ext cx="673182" cy="352264"/>
            <a:chOff x="355298" y="498003"/>
            <a:chExt cx="673182" cy="352264"/>
          </a:xfrm>
        </p:grpSpPr>
        <p:sp>
          <p:nvSpPr>
            <p:cNvPr id="18"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9"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1" name="椭圆 20"/>
          <p:cNvSpPr/>
          <p:nvPr userDrawn="1">
            <p:custDataLst>
              <p:tags r:id="rId2"/>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22" name="椭圆 21"/>
          <p:cNvSpPr/>
          <p:nvPr userDrawn="1">
            <p:custDataLst>
              <p:tags r:id="rId3"/>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3" name="椭圆 22"/>
          <p:cNvSpPr/>
          <p:nvPr userDrawn="1">
            <p:custDataLst>
              <p:tags r:id="rId4"/>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
        <p:nvSpPr>
          <p:cNvPr id="16" name="任意多边形: 形状 15"/>
          <p:cNvSpPr/>
          <p:nvPr userDrawn="1"/>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17" name="组合 16"/>
          <p:cNvGrpSpPr/>
          <p:nvPr userDrawn="1"/>
        </p:nvGrpSpPr>
        <p:grpSpPr>
          <a:xfrm>
            <a:off x="355298" y="498003"/>
            <a:ext cx="673182" cy="352264"/>
            <a:chOff x="355298" y="498003"/>
            <a:chExt cx="673182" cy="352264"/>
          </a:xfrm>
        </p:grpSpPr>
        <p:sp>
          <p:nvSpPr>
            <p:cNvPr id="18"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9"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2" name="标题 1"/>
          <p:cNvSpPr>
            <a:spLocks noGrp="1"/>
          </p:cNvSpPr>
          <p:nvPr>
            <p:ph type="title"/>
            <p:custDataLst>
              <p:tags r:id="rId5"/>
            </p:custDataLst>
          </p:nvPr>
        </p:nvSpPr>
        <p:spPr>
          <a:xfrm>
            <a:off x="1113453" y="443234"/>
            <a:ext cx="10408666"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刚艺体-85W"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lIns="90170" tIns="46990" rIns="90170" bIns="46990">
            <a:normAutofit/>
          </a:bodyPr>
          <a:lstStyle>
            <a:lvl1pPr eaLnBrk="1" fontAlgn="auto" latinLnBrk="0" hangingPunct="1">
              <a:defRPr sz="1600" baseline="0">
                <a:solidFill>
                  <a:schemeClr val="lt1"/>
                </a:solidFill>
                <a:latin typeface="Arial" panose="020B0604020202020204" pitchFamily="34" charset="0"/>
                <a:ea typeface="汉仪雅酷黑 65W" panose="020B0604020202020204" pitchFamily="34" charset="-122"/>
              </a:defRPr>
            </a:lvl1pPr>
            <a:lvl2pPr eaLnBrk="1" fontAlgn="auto" latinLnBrk="0" hangingPunct="1">
              <a:defRPr sz="1600" baseline="0">
                <a:solidFill>
                  <a:schemeClr val="lt1"/>
                </a:solidFill>
                <a:latin typeface="Arial" panose="020B0604020202020204" pitchFamily="34" charset="0"/>
                <a:ea typeface="汉仪雅酷黑 65W" panose="020B0604020202020204" pitchFamily="34" charset="-122"/>
              </a:defRPr>
            </a:lvl2pPr>
            <a:lvl3pPr eaLnBrk="1" fontAlgn="auto" latinLnBrk="0" hangingPunct="1">
              <a:defRPr sz="1600" baseline="0">
                <a:solidFill>
                  <a:schemeClr val="lt1"/>
                </a:solidFill>
                <a:latin typeface="Arial" panose="020B0604020202020204" pitchFamily="34" charset="0"/>
                <a:ea typeface="汉仪雅酷黑 65W" panose="020B0604020202020204" pitchFamily="34" charset="-122"/>
              </a:defRPr>
            </a:lvl3pPr>
            <a:lvl4pPr eaLnBrk="1" fontAlgn="auto" latinLnBrk="0" hangingPunct="1">
              <a:defRPr sz="1600" baseline="0">
                <a:solidFill>
                  <a:schemeClr val="lt1"/>
                </a:solidFill>
                <a:latin typeface="Arial" panose="020B0604020202020204" pitchFamily="34" charset="0"/>
                <a:ea typeface="汉仪雅酷黑 65W" panose="020B0604020202020204" pitchFamily="34" charset="-122"/>
              </a:defRPr>
            </a:lvl4pPr>
            <a:lvl5pPr eaLnBrk="1" fontAlgn="auto" latinLnBrk="0" hangingPunct="1">
              <a:defRPr sz="1600" baseline="0">
                <a:solidFill>
                  <a:schemeClr val="lt1"/>
                </a:solidFill>
                <a:latin typeface="Arial" panose="020B0604020202020204" pitchFamily="34" charset="0"/>
                <a:ea typeface="汉仪雅酷黑 65W" panose="020B0604020202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8"/>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nvPr>
        </p:nvSpPr>
        <p:spPr/>
        <p:txBody>
          <a:bodyPr/>
          <a:lstStyle/>
          <a:p>
            <a:endParaRPr lang="zh-CN" altLang="en-US" dirty="0"/>
          </a:p>
        </p:txBody>
      </p:sp>
      <p:sp>
        <p:nvSpPr>
          <p:cNvPr id="14" name="灯片编号占位符 13"/>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3" name="椭圆 22"/>
          <p:cNvSpPr/>
          <p:nvPr userDrawn="1">
            <p:custDataLst>
              <p:tags r:id="rId2"/>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24" name="椭圆 23"/>
          <p:cNvSpPr/>
          <p:nvPr userDrawn="1">
            <p:custDataLst>
              <p:tags r:id="rId3"/>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5" name="椭圆 24"/>
          <p:cNvSpPr/>
          <p:nvPr userDrawn="1">
            <p:custDataLst>
              <p:tags r:id="rId4"/>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
        <p:nvSpPr>
          <p:cNvPr id="18" name="任意多边形: 形状 17"/>
          <p:cNvSpPr/>
          <p:nvPr userDrawn="1"/>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19" name="组合 18"/>
          <p:cNvGrpSpPr/>
          <p:nvPr userDrawn="1"/>
        </p:nvGrpSpPr>
        <p:grpSpPr>
          <a:xfrm>
            <a:off x="355298" y="498003"/>
            <a:ext cx="673182" cy="352264"/>
            <a:chOff x="355298" y="498003"/>
            <a:chExt cx="673182" cy="352264"/>
          </a:xfrm>
        </p:grpSpPr>
        <p:sp>
          <p:nvSpPr>
            <p:cNvPr id="20"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1"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2"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2" name="标题 1"/>
          <p:cNvSpPr>
            <a:spLocks noGrp="1"/>
          </p:cNvSpPr>
          <p:nvPr>
            <p:ph type="title"/>
            <p:custDataLst>
              <p:tags r:id="rId5"/>
            </p:custDataLst>
          </p:nvPr>
        </p:nvSpPr>
        <p:spPr>
          <a:xfrm>
            <a:off x="1082351" y="443234"/>
            <a:ext cx="10439768"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刚艺体-85W"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lt1"/>
                </a:solidFill>
                <a:uFillTx/>
                <a:latin typeface="Arial" panose="020B0604020202020204" pitchFamily="34" charset="0"/>
                <a:ea typeface="汉仪雅酷黑 65W" panose="020B0604020202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1" name="日期占位符 10"/>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2" name="页脚占位符 11"/>
          <p:cNvSpPr>
            <a:spLocks noGrp="1"/>
          </p:cNvSpPr>
          <p:nvPr>
            <p:ph type="ftr" sz="quarter" idx="11"/>
          </p:nvPr>
        </p:nvSpPr>
        <p:spPr/>
        <p:txBody>
          <a:bodyPr/>
          <a:lstStyle/>
          <a:p>
            <a:endParaRPr lang="zh-CN" altLang="en-US" dirty="0"/>
          </a:p>
        </p:txBody>
      </p:sp>
      <p:sp>
        <p:nvSpPr>
          <p:cNvPr id="16" name="灯片编号占位符 15"/>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6" name="椭圆 25"/>
          <p:cNvSpPr/>
          <p:nvPr userDrawn="1">
            <p:custDataLst>
              <p:tags r:id="rId2"/>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14" name="任意多边形: 形状 13"/>
          <p:cNvSpPr/>
          <p:nvPr userDrawn="1"/>
        </p:nvSpPr>
        <p:spPr>
          <a:xfrm rot="10800000">
            <a:off x="11095405" y="5972803"/>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15" name="组合 14"/>
          <p:cNvGrpSpPr/>
          <p:nvPr userDrawn="1"/>
        </p:nvGrpSpPr>
        <p:grpSpPr>
          <a:xfrm rot="10800000">
            <a:off x="10333299" y="6279757"/>
            <a:ext cx="673182" cy="352264"/>
            <a:chOff x="355298" y="498003"/>
            <a:chExt cx="673182" cy="352264"/>
          </a:xfrm>
        </p:grpSpPr>
        <p:sp>
          <p:nvSpPr>
            <p:cNvPr id="16"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7"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8"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pic>
        <p:nvPicPr>
          <p:cNvPr id="6" name="图片 5" descr="NO.23-2_目录页装饰1"/>
          <p:cNvPicPr>
            <a:picLocks noChangeAspect="1"/>
          </p:cNvPicPr>
          <p:nvPr>
            <p:custDataLst>
              <p:tags r:id="rId3"/>
            </p:custDataLst>
          </p:nvPr>
        </p:nvPicPr>
        <p:blipFill>
          <a:blip r:embed="rId4"/>
          <a:stretch>
            <a:fillRect/>
          </a:stretch>
        </p:blipFill>
        <p:spPr>
          <a:xfrm>
            <a:off x="-810" y="0"/>
            <a:ext cx="1954530" cy="6858000"/>
          </a:xfrm>
          <a:prstGeom prst="rect">
            <a:avLst/>
          </a:prstGeom>
        </p:spPr>
      </p:pic>
      <p:sp>
        <p:nvSpPr>
          <p:cNvPr id="19" name="任意多边形: 形状 18"/>
          <p:cNvSpPr/>
          <p:nvPr userDrawn="1"/>
        </p:nvSpPr>
        <p:spPr>
          <a:xfrm rot="16200000">
            <a:off x="-108831" y="5867104"/>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flip="none" rotWithShape="1">
            <a:gsLst>
              <a:gs pos="0">
                <a:schemeClr val="tx2">
                  <a:lumMod val="25000"/>
                  <a:lumOff val="75000"/>
                </a:schemeClr>
              </a:gs>
              <a:gs pos="76000">
                <a:schemeClr val="tx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1" name="任意多边形: 形状 20"/>
          <p:cNvSpPr/>
          <p:nvPr userDrawn="1"/>
        </p:nvSpPr>
        <p:spPr>
          <a:xfrm>
            <a:off x="-3132" y="631"/>
            <a:ext cx="1924931" cy="1553849"/>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 name="标题 1"/>
          <p:cNvSpPr>
            <a:spLocks noGrp="1"/>
          </p:cNvSpPr>
          <p:nvPr>
            <p:ph type="title"/>
            <p:custDataLst>
              <p:tags r:id="rId5"/>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刚艺体-85W"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8" name="日期占位符 7"/>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2" name="页脚占位符 11"/>
          <p:cNvSpPr>
            <a:spLocks noGrp="1"/>
          </p:cNvSpPr>
          <p:nvPr>
            <p:ph type="ftr" sz="quarter" idx="11"/>
          </p:nvPr>
        </p:nvSpPr>
        <p:spPr/>
        <p:txBody>
          <a:bodyPr/>
          <a:lstStyle/>
          <a:p>
            <a:endParaRPr lang="zh-CN" altLang="en-US" dirty="0"/>
          </a:p>
        </p:txBody>
      </p:sp>
      <p:sp>
        <p:nvSpPr>
          <p:cNvPr id="13" name="灯片编号占位符 12"/>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27" name="椭圆 26"/>
          <p:cNvSpPr/>
          <p:nvPr userDrawn="1">
            <p:custDataLst>
              <p:tags r:id="rId6"/>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椭圆 27"/>
          <p:cNvSpPr/>
          <p:nvPr userDrawn="1">
            <p:custDataLst>
              <p:tags r:id="rId7"/>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1" name="椭圆 20"/>
          <p:cNvSpPr/>
          <p:nvPr userDrawn="1">
            <p:custDataLst>
              <p:tags r:id="rId2"/>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22" name="椭圆 21"/>
          <p:cNvSpPr/>
          <p:nvPr userDrawn="1">
            <p:custDataLst>
              <p:tags r:id="rId3"/>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3" name="椭圆 22"/>
          <p:cNvSpPr/>
          <p:nvPr userDrawn="1">
            <p:custDataLst>
              <p:tags r:id="rId4"/>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
        <p:nvSpPr>
          <p:cNvPr id="16" name="任意多边形: 形状 15"/>
          <p:cNvSpPr/>
          <p:nvPr userDrawn="1"/>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17" name="组合 16"/>
          <p:cNvGrpSpPr/>
          <p:nvPr userDrawn="1"/>
        </p:nvGrpSpPr>
        <p:grpSpPr>
          <a:xfrm>
            <a:off x="355298" y="498003"/>
            <a:ext cx="673182" cy="352264"/>
            <a:chOff x="355298" y="498003"/>
            <a:chExt cx="673182" cy="352264"/>
          </a:xfrm>
        </p:grpSpPr>
        <p:sp>
          <p:nvSpPr>
            <p:cNvPr id="18"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9"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2" name="标题 1"/>
          <p:cNvSpPr>
            <a:spLocks noGrp="1"/>
          </p:cNvSpPr>
          <p:nvPr>
            <p:ph type="title"/>
            <p:custDataLst>
              <p:tags r:id="rId5"/>
            </p:custDataLst>
          </p:nvPr>
        </p:nvSpPr>
        <p:spPr>
          <a:xfrm>
            <a:off x="1112520" y="443234"/>
            <a:ext cx="1040964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刚艺体-85W"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汉仪雅酷黑 65W" panose="020B0604020202020204" pitchFamily="34" charset="-122"/>
                <a:cs typeface="+mn-cs"/>
                <a:sym typeface="+mn-ea"/>
              </a:defRPr>
            </a:lvl1pPr>
          </a:lstStyle>
          <a:p>
            <a:pPr lvl="0"/>
            <a:r>
              <a:rPr>
                <a:sym typeface="+mn-ea"/>
              </a:rPr>
              <a:t>单击此处编辑母版文本样式</a:t>
            </a:r>
            <a:endParaRPr>
              <a:sym typeface="+mn-ea"/>
            </a:endParaRPr>
          </a:p>
        </p:txBody>
      </p:sp>
      <p:sp>
        <p:nvSpPr>
          <p:cNvPr id="9" name="日期占位符 8"/>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nvPr>
        </p:nvSpPr>
        <p:spPr/>
        <p:txBody>
          <a:bodyPr/>
          <a:lstStyle/>
          <a:p>
            <a:endParaRPr lang="zh-CN" altLang="en-US" dirty="0"/>
          </a:p>
        </p:txBody>
      </p:sp>
      <p:sp>
        <p:nvSpPr>
          <p:cNvPr id="14" name="灯片编号占位符 13"/>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a typeface="汉仪颜楷简" panose="00020600040101010101"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0" name="椭圆 19"/>
          <p:cNvSpPr/>
          <p:nvPr userDrawn="1">
            <p:custDataLst>
              <p:tags r:id="rId2"/>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21" name="椭圆 20"/>
          <p:cNvSpPr/>
          <p:nvPr userDrawn="1">
            <p:custDataLst>
              <p:tags r:id="rId3"/>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椭圆 21"/>
          <p:cNvSpPr/>
          <p:nvPr userDrawn="1">
            <p:custDataLst>
              <p:tags r:id="rId4"/>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
        <p:nvSpPr>
          <p:cNvPr id="15" name="任意多边形: 形状 14"/>
          <p:cNvSpPr/>
          <p:nvPr userDrawn="1"/>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16" name="组合 15"/>
          <p:cNvGrpSpPr/>
          <p:nvPr userDrawn="1"/>
        </p:nvGrpSpPr>
        <p:grpSpPr>
          <a:xfrm>
            <a:off x="355298" y="498003"/>
            <a:ext cx="673182" cy="352264"/>
            <a:chOff x="355298" y="498003"/>
            <a:chExt cx="673182" cy="352264"/>
          </a:xfrm>
        </p:grpSpPr>
        <p:sp>
          <p:nvSpPr>
            <p:cNvPr id="17"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8"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9"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2" name="竖排标题 1"/>
          <p:cNvSpPr>
            <a:spLocks noGrp="1"/>
          </p:cNvSpPr>
          <p:nvPr>
            <p:ph type="title" orient="vert"/>
            <p:custDataLst>
              <p:tags r:id="rId5"/>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刚艺体-85W"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defRPr baseline="0">
                <a:solidFill>
                  <a:schemeClr val="lt1"/>
                </a:solidFill>
                <a:latin typeface="Arial" panose="020B0604020202020204" pitchFamily="34" charset="0"/>
                <a:ea typeface="汉仪雅酷黑 65W" panose="020B0604020202020204" pitchFamily="34" charset="-122"/>
              </a:defRPr>
            </a:lvl1pPr>
            <a:lvl2pPr indent="0" eaLnBrk="1" fontAlgn="auto" latinLnBrk="0" hangingPunct="1">
              <a:defRPr baseline="0">
                <a:solidFill>
                  <a:schemeClr val="lt1"/>
                </a:solidFill>
                <a:latin typeface="Arial" panose="020B0604020202020204" pitchFamily="34" charset="0"/>
                <a:ea typeface="汉仪雅酷黑 65W" panose="020B0604020202020204" pitchFamily="34" charset="-122"/>
              </a:defRPr>
            </a:lvl2pPr>
            <a:lvl3pPr indent="0" eaLnBrk="1" fontAlgn="auto" latinLnBrk="0" hangingPunct="1">
              <a:defRPr baseline="0">
                <a:solidFill>
                  <a:schemeClr val="lt1"/>
                </a:solidFill>
                <a:latin typeface="Arial" panose="020B0604020202020204" pitchFamily="34" charset="0"/>
                <a:ea typeface="汉仪雅酷黑 65W" panose="020B0604020202020204" pitchFamily="34" charset="-122"/>
              </a:defRPr>
            </a:lvl3pPr>
            <a:lvl4pPr indent="0" eaLnBrk="1" fontAlgn="auto" latinLnBrk="0" hangingPunct="1">
              <a:defRPr baseline="0">
                <a:solidFill>
                  <a:schemeClr val="lt1"/>
                </a:solidFill>
                <a:latin typeface="Arial" panose="020B0604020202020204" pitchFamily="34" charset="0"/>
                <a:ea typeface="汉仪雅酷黑 65W" panose="020B0604020202020204" pitchFamily="34" charset="-122"/>
              </a:defRPr>
            </a:lvl4pPr>
            <a:lvl5pPr indent="0" eaLnBrk="1" fontAlgn="auto" latinLnBrk="0" hangingPunct="1">
              <a:defRPr baseline="0">
                <a:solidFill>
                  <a:schemeClr val="lt1"/>
                </a:solidFill>
                <a:latin typeface="Arial" panose="020B0604020202020204" pitchFamily="34" charset="0"/>
                <a:ea typeface="汉仪雅酷黑 65W" panose="020B0604020202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日期占位符 7"/>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nvPr>
        </p:nvSpPr>
        <p:spPr/>
        <p:txBody>
          <a:bodyPr/>
          <a:lstStyle/>
          <a:p>
            <a:endParaRPr lang="zh-CN" altLang="en-US" dirty="0"/>
          </a:p>
        </p:txBody>
      </p:sp>
      <p:sp>
        <p:nvSpPr>
          <p:cNvPr id="13" name="灯片编号占位符 12"/>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9" name="椭圆 18"/>
          <p:cNvSpPr/>
          <p:nvPr userDrawn="1">
            <p:custDataLst>
              <p:tags r:id="rId2"/>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20" name="椭圆 19"/>
          <p:cNvSpPr/>
          <p:nvPr userDrawn="1">
            <p:custDataLst>
              <p:tags r:id="rId3"/>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椭圆 20"/>
          <p:cNvSpPr/>
          <p:nvPr userDrawn="1">
            <p:custDataLst>
              <p:tags r:id="rId4"/>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
        <p:nvSpPr>
          <p:cNvPr id="14" name="任意多边形: 形状 13"/>
          <p:cNvSpPr/>
          <p:nvPr userDrawn="1"/>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15" name="组合 14"/>
          <p:cNvGrpSpPr/>
          <p:nvPr userDrawn="1"/>
        </p:nvGrpSpPr>
        <p:grpSpPr>
          <a:xfrm>
            <a:off x="355298" y="498003"/>
            <a:ext cx="673182" cy="352264"/>
            <a:chOff x="355298" y="498003"/>
            <a:chExt cx="673182" cy="352264"/>
          </a:xfrm>
        </p:grpSpPr>
        <p:sp>
          <p:nvSpPr>
            <p:cNvPr id="16"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7"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8"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lt1"/>
                </a:solidFill>
                <a:latin typeface="Arial" panose="020B0604020202020204" pitchFamily="34" charset="0"/>
                <a:ea typeface="汉仪雅酷黑 65W" panose="020B0604020202020204" pitchFamily="34" charset="-122"/>
              </a:defRPr>
            </a:lvl1pPr>
            <a:lvl2pPr>
              <a:defRPr baseline="0">
                <a:solidFill>
                  <a:schemeClr val="lt1"/>
                </a:solidFill>
                <a:latin typeface="Arial" panose="020B0604020202020204" pitchFamily="34" charset="0"/>
                <a:ea typeface="汉仪雅酷黑 65W" panose="020B0604020202020204" pitchFamily="34" charset="-122"/>
              </a:defRPr>
            </a:lvl2pPr>
            <a:lvl3pPr>
              <a:defRPr baseline="0">
                <a:solidFill>
                  <a:schemeClr val="lt1"/>
                </a:solidFill>
                <a:latin typeface="Arial" panose="020B0604020202020204" pitchFamily="34" charset="0"/>
                <a:ea typeface="汉仪雅酷黑 65W" panose="020B0604020202020204" pitchFamily="34" charset="-122"/>
              </a:defRPr>
            </a:lvl3pPr>
            <a:lvl4pPr>
              <a:defRPr baseline="0">
                <a:solidFill>
                  <a:schemeClr val="lt1"/>
                </a:solidFill>
                <a:latin typeface="Arial" panose="020B0604020202020204" pitchFamily="34" charset="0"/>
                <a:ea typeface="汉仪雅酷黑 65W" panose="020B0604020202020204" pitchFamily="34" charset="-122"/>
              </a:defRPr>
            </a:lvl4pPr>
            <a:lvl5pPr>
              <a:defRPr baseline="0">
                <a:solidFill>
                  <a:schemeClr val="lt1"/>
                </a:solidFill>
                <a:latin typeface="Arial" panose="020B0604020202020204" pitchFamily="34" charset="0"/>
                <a:ea typeface="汉仪雅酷黑 65W" panose="020B0604020202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4"/>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5"/>
          </p:nvPr>
        </p:nvSpPr>
        <p:spPr/>
        <p:txBody>
          <a:bodyPr/>
          <a:lstStyle/>
          <a:p>
            <a:endParaRPr lang="zh-CN" altLang="en-US" dirty="0"/>
          </a:p>
        </p:txBody>
      </p:sp>
      <p:sp>
        <p:nvSpPr>
          <p:cNvPr id="12" name="灯片编号占位符 11"/>
          <p:cNvSpPr>
            <a:spLocks noGrp="1"/>
          </p:cNvSpPr>
          <p:nvPr>
            <p:ph type="sldNum" sz="quarter" idx="16"/>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4" name="椭圆 13"/>
          <p:cNvSpPr/>
          <p:nvPr userDrawn="1">
            <p:custDataLst>
              <p:tags r:id="rId2"/>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15" name="椭圆 14"/>
          <p:cNvSpPr/>
          <p:nvPr userDrawn="1">
            <p:custDataLst>
              <p:tags r:id="rId3"/>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椭圆 15"/>
          <p:cNvSpPr/>
          <p:nvPr userDrawn="1">
            <p:custDataLst>
              <p:tags r:id="rId4"/>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pic>
        <p:nvPicPr>
          <p:cNvPr id="2" name="图片 1" descr="NO.23-2_结束页装饰"/>
          <p:cNvPicPr>
            <a:picLocks noChangeAspect="1"/>
          </p:cNvPicPr>
          <p:nvPr>
            <p:custDataLst>
              <p:tags r:id="rId5"/>
            </p:custDataLst>
          </p:nvPr>
        </p:nvPicPr>
        <p:blipFill>
          <a:blip r:embed="rId6"/>
          <a:stretch>
            <a:fillRect/>
          </a:stretch>
        </p:blipFill>
        <p:spPr>
          <a:xfrm>
            <a:off x="-14824" y="635"/>
            <a:ext cx="5857968" cy="6857365"/>
          </a:xfrm>
          <a:prstGeom prst="rect">
            <a:avLst/>
          </a:prstGeom>
        </p:spPr>
      </p:pic>
      <p:sp>
        <p:nvSpPr>
          <p:cNvPr id="7" name="标题 3"/>
          <p:cNvSpPr>
            <a:spLocks noGrp="1"/>
          </p:cNvSpPr>
          <p:nvPr>
            <p:ph type="title" idx="1" hasCustomPrompt="1"/>
            <p:custDataLst>
              <p:tags r:id="rId7"/>
            </p:custDataLst>
          </p:nvPr>
        </p:nvSpPr>
        <p:spPr>
          <a:xfrm>
            <a:off x="6005195" y="1196340"/>
            <a:ext cx="5704840" cy="2327910"/>
          </a:xfrm>
          <a:noFill/>
        </p:spPr>
        <p:txBody>
          <a:bodyPr vert="horz" wrap="square" lIns="101600" tIns="38100" rIns="76200" bIns="38100" rtlCol="0" anchor="b" anchorCtr="0">
            <a:normAutofit/>
          </a:bodyPr>
          <a:lstStyle>
            <a:lvl1pPr marL="0" marR="0" algn="l" defTabSz="914400" rtl="0" eaLnBrk="1" fontAlgn="auto" latinLnBrk="0" hangingPunct="1">
              <a:lnSpc>
                <a:spcPct val="100000"/>
              </a:lnSpc>
              <a:spcBef>
                <a:spcPct val="0"/>
              </a:spcBef>
              <a:buClrTx/>
              <a:buSzTx/>
              <a:buFontTx/>
              <a:buNone/>
              <a:defRPr kumimoji="0" lang="zh-CN" altLang="en-US" sz="7200" b="1" i="0" u="none" strike="noStrike" kern="1200" cap="none" spc="1000" normalizeH="0" baseline="0" noProof="1" dirty="0">
                <a:solidFill>
                  <a:schemeClr val="lt1"/>
                </a:solidFill>
                <a:uFillTx/>
                <a:latin typeface="Arial" panose="020B0604020202020204" pitchFamily="34" charset="0"/>
                <a:ea typeface="汉仪刚艺体-85W" panose="00020600040101010101" pitchFamily="18" charset="-122"/>
                <a:cs typeface="+mn-cs"/>
              </a:defRPr>
            </a:lvl1pPr>
          </a:lstStyle>
          <a:p>
            <a:pPr lvl="0"/>
            <a:r>
              <a:rPr dirty="0">
                <a:sym typeface="+mn-ea"/>
              </a:rPr>
              <a:t>编辑标题</a:t>
            </a:r>
            <a:endParaRPr dirty="0">
              <a:sym typeface="+mn-ea"/>
            </a:endParaRPr>
          </a:p>
        </p:txBody>
      </p:sp>
      <p:sp>
        <p:nvSpPr>
          <p:cNvPr id="8" name="文本占位符 4"/>
          <p:cNvSpPr>
            <a:spLocks noGrp="1"/>
          </p:cNvSpPr>
          <p:nvPr>
            <p:ph type="body" idx="2" hasCustomPrompt="1"/>
            <p:custDataLst>
              <p:tags r:id="rId8"/>
            </p:custDataLst>
          </p:nvPr>
        </p:nvSpPr>
        <p:spPr>
          <a:xfrm>
            <a:off x="6005195" y="3887470"/>
            <a:ext cx="5704840" cy="1111250"/>
          </a:xfrm>
          <a:noFill/>
        </p:spPr>
        <p:txBody>
          <a:bodyPr vert="horz" wrap="square" lIns="101600" tIns="0" rIns="82550" bIns="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3200" b="0" i="0" u="none" strike="noStrike" kern="1200" cap="none" spc="1000" normalizeH="0" baseline="0" noProof="1" dirty="0">
                <a:solidFill>
                  <a:schemeClr val="lt1"/>
                </a:solidFill>
                <a:uFillTx/>
                <a:latin typeface="Arial" panose="020B0604020202020204" pitchFamily="34" charset="0"/>
                <a:ea typeface="汉仪刚艺体-85W" panose="00020600040101010101" pitchFamily="18"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dirty="0">
                <a:sym typeface="+mn-ea"/>
              </a:rPr>
              <a:t>单击此处添加文本</a:t>
            </a:r>
            <a:endParaRPr dirty="0">
              <a:sym typeface="+mn-ea"/>
            </a:endParaRPr>
          </a:p>
        </p:txBody>
      </p:sp>
      <p:sp>
        <p:nvSpPr>
          <p:cNvPr id="6" name="日期占位符 5"/>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nvPr>
        </p:nvSpPr>
        <p:spPr/>
        <p:txBody>
          <a:bodyPr/>
          <a:lstStyle/>
          <a:p>
            <a:endParaRPr lang="zh-CN" altLang="en-US" dirty="0"/>
          </a:p>
        </p:txBody>
      </p:sp>
      <p:sp>
        <p:nvSpPr>
          <p:cNvPr id="13" name="灯片编号占位符 12"/>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19" name="椭圆 18"/>
          <p:cNvSpPr/>
          <p:nvPr userDrawn="1">
            <p:custDataLst>
              <p:tags r:id="rId2"/>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20" name="椭圆 19"/>
          <p:cNvSpPr/>
          <p:nvPr userDrawn="1">
            <p:custDataLst>
              <p:tags r:id="rId3"/>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椭圆 20"/>
          <p:cNvSpPr/>
          <p:nvPr userDrawn="1">
            <p:custDataLst>
              <p:tags r:id="rId4"/>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
        <p:nvSpPr>
          <p:cNvPr id="14" name="任意多边形: 形状 13"/>
          <p:cNvSpPr/>
          <p:nvPr userDrawn="1">
            <p:custDataLst>
              <p:tags r:id="rId5"/>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15" name="组合 14"/>
          <p:cNvGrpSpPr/>
          <p:nvPr userDrawn="1">
            <p:custDataLst>
              <p:tags r:id="rId6"/>
            </p:custDataLst>
          </p:nvPr>
        </p:nvGrpSpPr>
        <p:grpSpPr>
          <a:xfrm>
            <a:off x="355298" y="498003"/>
            <a:ext cx="673182" cy="352264"/>
            <a:chOff x="355298" y="498003"/>
            <a:chExt cx="673182" cy="352264"/>
          </a:xfrm>
        </p:grpSpPr>
        <p:sp>
          <p:nvSpPr>
            <p:cNvPr id="16"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7"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8"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2" name="标题 1"/>
          <p:cNvSpPr>
            <a:spLocks noGrp="1"/>
          </p:cNvSpPr>
          <p:nvPr>
            <p:ph type="title"/>
            <p:custDataLst>
              <p:tags r:id="rId7"/>
            </p:custDataLst>
          </p:nvPr>
        </p:nvSpPr>
        <p:spPr>
          <a:xfrm>
            <a:off x="1127760" y="443230"/>
            <a:ext cx="10394359" cy="441964"/>
          </a:xfrm>
        </p:spPr>
        <p:txBody>
          <a:bodyPr/>
          <a:lstStyle>
            <a:lvl1pPr>
              <a:defRPr baseline="0">
                <a:solidFill>
                  <a:schemeClr val="tx1"/>
                </a:solidFill>
                <a:latin typeface="Arial" panose="020B0604020202020204" pitchFamily="34" charset="0"/>
                <a:ea typeface="汉仪刚艺体-85W" panose="00020600040101010101" pitchFamily="18" charset="-122"/>
              </a:defRPr>
            </a:lvl1pPr>
          </a:lstStyle>
          <a:p>
            <a:r>
              <a:rPr lang="zh-CN" altLang="en-US" dirty="0"/>
              <a:t>单击此处编辑母版标题样式</a:t>
            </a:r>
            <a:endParaRPr lang="zh-CN" altLang="en-US" dirty="0"/>
          </a:p>
        </p:txBody>
      </p:sp>
      <p:sp>
        <p:nvSpPr>
          <p:cNvPr id="7" name="日期占位符 6"/>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dirty="0"/>
          </a:p>
        </p:txBody>
      </p:sp>
      <p:sp>
        <p:nvSpPr>
          <p:cNvPr id="12" name="灯片编号占位符 11"/>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2"/>
            </p:custDataLst>
          </p:nvPr>
        </p:nvSpPr>
        <p:spPr>
          <a:xfrm>
            <a:off x="291213" y="417033"/>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刚艺体-85W" panose="00020600040101010101" pitchFamily="18"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雅酷黑 65W" panose="020B0604020202020204" pitchFamily="34" charset="-122"/>
              </a:defRPr>
            </a:lvl1pPr>
            <a:lvl2pPr>
              <a:defRPr baseline="0">
                <a:solidFill>
                  <a:schemeClr val="tx1"/>
                </a:solidFill>
                <a:latin typeface="Arial" panose="020B0604020202020204" pitchFamily="34" charset="0"/>
                <a:ea typeface="汉仪雅酷黑 65W" panose="020B0604020202020204" pitchFamily="34" charset="-122"/>
              </a:defRPr>
            </a:lvl2pPr>
            <a:lvl3pPr>
              <a:defRPr baseline="0">
                <a:solidFill>
                  <a:schemeClr val="tx1"/>
                </a:solidFill>
                <a:latin typeface="Arial" panose="020B0604020202020204" pitchFamily="34" charset="0"/>
                <a:ea typeface="汉仪雅酷黑 65W" panose="020B0604020202020204" pitchFamily="34" charset="-122"/>
              </a:defRPr>
            </a:lvl3pPr>
            <a:lvl4pPr>
              <a:defRPr baseline="0">
                <a:solidFill>
                  <a:schemeClr val="tx1"/>
                </a:solidFill>
                <a:latin typeface="Arial" panose="020B0604020202020204" pitchFamily="34" charset="0"/>
                <a:ea typeface="汉仪雅酷黑 65W" panose="020B0604020202020204" pitchFamily="34" charset="-122"/>
              </a:defRPr>
            </a:lvl4pPr>
            <a:lvl5pPr>
              <a:defRPr baseline="0">
                <a:solidFill>
                  <a:schemeClr val="tx1"/>
                </a:solidFill>
                <a:latin typeface="Arial" panose="020B0604020202020204" pitchFamily="34" charset="0"/>
                <a:ea typeface="汉仪雅酷黑 65W" panose="020B0604020202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8"/>
          <p:cNvSpPr>
            <a:spLocks noGrp="1"/>
          </p:cNvSpPr>
          <p:nvPr>
            <p:ph type="dt" sz="half" idx="14"/>
            <p:custDataLst>
              <p:tags r:id="rId5"/>
            </p:custDataLst>
          </p:nvPr>
        </p:nvSpPr>
        <p:spPr/>
        <p:txBody>
          <a:bodyPr/>
          <a:lstStyle/>
          <a:p>
            <a:fld id="{760FBDFE-C587-4B4C-A407-44438C67B59E}" type="datetimeFigureOut">
              <a:rPr lang="zh-CN" altLang="en-US" smtClean="0"/>
            </a:fld>
            <a:endParaRPr lang="zh-CN" altLang="en-US"/>
          </a:p>
        </p:txBody>
      </p:sp>
      <p:sp>
        <p:nvSpPr>
          <p:cNvPr id="13" name="页脚占位符 12"/>
          <p:cNvSpPr>
            <a:spLocks noGrp="1"/>
          </p:cNvSpPr>
          <p:nvPr>
            <p:ph type="ftr" sz="quarter" idx="15"/>
            <p:custDataLst>
              <p:tags r:id="rId6"/>
            </p:custDataLst>
          </p:nvPr>
        </p:nvSpPr>
        <p:spPr/>
        <p:txBody>
          <a:bodyPr/>
          <a:lstStyle/>
          <a:p>
            <a:endParaRPr lang="zh-CN" altLang="en-US" dirty="0"/>
          </a:p>
        </p:txBody>
      </p:sp>
      <p:sp>
        <p:nvSpPr>
          <p:cNvPr id="14" name="灯片编号占位符 13"/>
          <p:cNvSpPr>
            <a:spLocks noGrp="1"/>
          </p:cNvSpPr>
          <p:nvPr>
            <p:ph type="sldNum" sz="quarter" idx="16"/>
            <p:custDataLst>
              <p:tags r:id="rId7"/>
            </p:custDataLst>
          </p:nvPr>
        </p:nvSpPr>
        <p:spPr/>
        <p:txBody>
          <a:bodyPr/>
          <a:lstStyle/>
          <a:p>
            <a:fld id="{49AE70B2-8BF9-45C0-BB95-33D1B9D3A854}" type="slidenum">
              <a:rPr lang="zh-CN" altLang="en-US" smtClean="0"/>
            </a:fld>
            <a:endParaRPr lang="zh-CN" altLang="en-US" dirty="0"/>
          </a:p>
        </p:txBody>
      </p:sp>
      <p:sp>
        <p:nvSpPr>
          <p:cNvPr id="15" name="任意多边形: 形状 14"/>
          <p:cNvSpPr/>
          <p:nvPr userDrawn="1">
            <p:custDataLst>
              <p:tags r:id="rId8"/>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16" name="组合 15"/>
          <p:cNvGrpSpPr/>
          <p:nvPr userDrawn="1">
            <p:custDataLst>
              <p:tags r:id="rId9"/>
            </p:custDataLst>
          </p:nvPr>
        </p:nvGrpSpPr>
        <p:grpSpPr>
          <a:xfrm>
            <a:off x="355298" y="498003"/>
            <a:ext cx="673182" cy="352264"/>
            <a:chOff x="355298" y="498003"/>
            <a:chExt cx="673182" cy="352264"/>
          </a:xfrm>
        </p:grpSpPr>
        <p:sp>
          <p:nvSpPr>
            <p:cNvPr id="17"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8"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9"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22" name="椭圆 21"/>
          <p:cNvSpPr/>
          <p:nvPr userDrawn="1">
            <p:custDataLst>
              <p:tags r:id="rId2"/>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3" name="椭圆 22"/>
          <p:cNvSpPr/>
          <p:nvPr userDrawn="1">
            <p:custDataLst>
              <p:tags r:id="rId3"/>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
        <p:nvSpPr>
          <p:cNvPr id="6" name="矩形 5"/>
          <p:cNvSpPr/>
          <p:nvPr userDrawn="1">
            <p:custDataLst>
              <p:tags r:id="rId4"/>
            </p:custDataLst>
          </p:nvPr>
        </p:nvSpPr>
        <p:spPr>
          <a:xfrm>
            <a:off x="0" y="0"/>
            <a:ext cx="4823460" cy="685736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sym typeface="+mn-ea"/>
            </a:endParaRPr>
          </a:p>
        </p:txBody>
      </p:sp>
      <p:sp>
        <p:nvSpPr>
          <p:cNvPr id="16" name="任意多边形: 形状 15"/>
          <p:cNvSpPr/>
          <p:nvPr userDrawn="1">
            <p:custDataLst>
              <p:tags r:id="rId5"/>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17" name="组合 16"/>
          <p:cNvGrpSpPr/>
          <p:nvPr userDrawn="1">
            <p:custDataLst>
              <p:tags r:id="rId6"/>
            </p:custDataLst>
          </p:nvPr>
        </p:nvGrpSpPr>
        <p:grpSpPr>
          <a:xfrm>
            <a:off x="355298" y="498003"/>
            <a:ext cx="673182" cy="352264"/>
            <a:chOff x="355298" y="498003"/>
            <a:chExt cx="673182" cy="352264"/>
          </a:xfrm>
        </p:grpSpPr>
        <p:sp>
          <p:nvSpPr>
            <p:cNvPr id="18"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9"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刚艺体-85W" panose="00020600040101010101" pitchFamily="18" charset="-122"/>
              </a:defRPr>
            </a:lvl1pPr>
          </a:lstStyle>
          <a:p>
            <a:r>
              <a:rPr lang="zh-CN" altLang="en-US" dirty="0"/>
              <a:t>单击编辑标题</a:t>
            </a:r>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雅酷黑 65W" panose="020B0604020202020204" pitchFamily="34" charset="-122"/>
              </a:defRPr>
            </a:lvl1pPr>
            <a:lvl2pPr>
              <a:defRPr baseline="0">
                <a:solidFill>
                  <a:schemeClr val="tx1"/>
                </a:solidFill>
                <a:latin typeface="Arial" panose="020B0604020202020204" pitchFamily="34" charset="0"/>
                <a:ea typeface="汉仪雅酷黑 65W" panose="020B0604020202020204" pitchFamily="34" charset="-122"/>
              </a:defRPr>
            </a:lvl2pPr>
            <a:lvl3pPr>
              <a:defRPr baseline="0">
                <a:solidFill>
                  <a:schemeClr val="tx1"/>
                </a:solidFill>
                <a:latin typeface="Arial" panose="020B0604020202020204" pitchFamily="34" charset="0"/>
                <a:ea typeface="汉仪雅酷黑 65W" panose="020B0604020202020204" pitchFamily="34" charset="-122"/>
              </a:defRPr>
            </a:lvl3pPr>
            <a:lvl4pPr>
              <a:defRPr baseline="0">
                <a:solidFill>
                  <a:schemeClr val="tx1"/>
                </a:solidFill>
                <a:latin typeface="Arial" panose="020B0604020202020204" pitchFamily="34" charset="0"/>
                <a:ea typeface="汉仪雅酷黑 65W" panose="020B0604020202020204" pitchFamily="34" charset="-122"/>
              </a:defRPr>
            </a:lvl4pPr>
            <a:lvl5pPr>
              <a:defRPr baseline="0">
                <a:solidFill>
                  <a:schemeClr val="tx1"/>
                </a:solidFill>
                <a:latin typeface="Arial" panose="020B0604020202020204" pitchFamily="34" charset="0"/>
                <a:ea typeface="汉仪雅酷黑 65W" panose="020B0604020202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雅酷黑 65W" panose="020B0604020202020204" pitchFamily="34" charset="-122"/>
              </a:defRPr>
            </a:lvl1pPr>
            <a:lvl2pPr>
              <a:defRPr baseline="0">
                <a:solidFill>
                  <a:schemeClr val="tx1"/>
                </a:solidFill>
                <a:latin typeface="Arial" panose="020B0604020202020204" pitchFamily="34" charset="0"/>
                <a:ea typeface="汉仪雅酷黑 65W" panose="020B0604020202020204" pitchFamily="34" charset="-122"/>
              </a:defRPr>
            </a:lvl2pPr>
            <a:lvl3pPr>
              <a:defRPr baseline="0">
                <a:solidFill>
                  <a:schemeClr val="tx1"/>
                </a:solidFill>
                <a:latin typeface="Arial" panose="020B0604020202020204" pitchFamily="34" charset="0"/>
                <a:ea typeface="汉仪雅酷黑 65W" panose="020B0604020202020204" pitchFamily="34" charset="-122"/>
              </a:defRPr>
            </a:lvl3pPr>
            <a:lvl4pPr>
              <a:defRPr baseline="0">
                <a:solidFill>
                  <a:schemeClr val="tx1"/>
                </a:solidFill>
                <a:latin typeface="Arial" panose="020B0604020202020204" pitchFamily="34" charset="0"/>
                <a:ea typeface="汉仪雅酷黑 65W" panose="020B0604020202020204" pitchFamily="34" charset="-122"/>
              </a:defRPr>
            </a:lvl4pPr>
            <a:lvl5pPr>
              <a:defRPr baseline="0">
                <a:solidFill>
                  <a:schemeClr val="tx1"/>
                </a:solidFill>
                <a:latin typeface="Arial" panose="020B0604020202020204" pitchFamily="34" charset="0"/>
                <a:ea typeface="汉仪雅酷黑 65W" panose="020B0604020202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日期占位符 7"/>
          <p:cNvSpPr>
            <a:spLocks noGrp="1"/>
          </p:cNvSpPr>
          <p:nvPr>
            <p:ph type="dt" sz="half" idx="15"/>
            <p:custDataLst>
              <p:tags r:id="rId10"/>
            </p:custDataLst>
          </p:nvPr>
        </p:nvSpPr>
        <p:spPr/>
        <p:txBody>
          <a:bodyPr/>
          <a:lstStyle/>
          <a:p>
            <a:fld id="{760FBDFE-C587-4B4C-A407-44438C67B59E}" type="datetimeFigureOut">
              <a:rPr lang="zh-CN" altLang="en-US" smtClean="0"/>
            </a:fld>
            <a:endParaRPr lang="zh-CN" altLang="en-US"/>
          </a:p>
        </p:txBody>
      </p:sp>
      <p:sp>
        <p:nvSpPr>
          <p:cNvPr id="13" name="页脚占位符 12"/>
          <p:cNvSpPr>
            <a:spLocks noGrp="1"/>
          </p:cNvSpPr>
          <p:nvPr>
            <p:ph type="ftr" sz="quarter" idx="16"/>
            <p:custDataLst>
              <p:tags r:id="rId11"/>
            </p:custDataLst>
          </p:nvPr>
        </p:nvSpPr>
        <p:spPr/>
        <p:txBody>
          <a:bodyPr/>
          <a:lstStyle/>
          <a:p>
            <a:endParaRPr lang="zh-CN" altLang="en-US" dirty="0"/>
          </a:p>
        </p:txBody>
      </p:sp>
      <p:sp>
        <p:nvSpPr>
          <p:cNvPr id="14" name="灯片编号占位符 13"/>
          <p:cNvSpPr>
            <a:spLocks noGrp="1"/>
          </p:cNvSpPr>
          <p:nvPr>
            <p:ph type="sldNum" sz="quarter" idx="17"/>
            <p:custDataLst>
              <p:tags r:id="rId12"/>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6" name="矩形 5"/>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sp>
        <p:nvSpPr>
          <p:cNvPr id="15" name="任意多边形: 形状 14"/>
          <p:cNvSpPr/>
          <p:nvPr userDrawn="1">
            <p:custDataLst>
              <p:tags r:id="rId3"/>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16" name="组合 15"/>
          <p:cNvGrpSpPr/>
          <p:nvPr userDrawn="1">
            <p:custDataLst>
              <p:tags r:id="rId4"/>
            </p:custDataLst>
          </p:nvPr>
        </p:nvGrpSpPr>
        <p:grpSpPr>
          <a:xfrm>
            <a:off x="355298" y="498003"/>
            <a:ext cx="673182" cy="352264"/>
            <a:chOff x="355298" y="498003"/>
            <a:chExt cx="673182" cy="352264"/>
          </a:xfrm>
        </p:grpSpPr>
        <p:sp>
          <p:nvSpPr>
            <p:cNvPr id="17"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8"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9"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刚艺体-85W" panose="00020600040101010101" pitchFamily="18" charset="-122"/>
              </a:defRPr>
            </a:lvl1pPr>
          </a:lstStyle>
          <a:p>
            <a:r>
              <a:rPr lang="zh-CN" altLang="en-US" dirty="0"/>
              <a:t>单击此处编辑母版标题样式</a:t>
            </a:r>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雅酷黑 65W" panose="020B0604020202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雅酷黑 65W" panose="020B0604020202020204" pitchFamily="34" charset="-122"/>
              </a:defRPr>
            </a:lvl1pPr>
            <a:lvl2pPr>
              <a:defRPr baseline="0">
                <a:solidFill>
                  <a:schemeClr val="tx1"/>
                </a:solidFill>
                <a:latin typeface="Arial" panose="020B0604020202020204" pitchFamily="34" charset="0"/>
                <a:ea typeface="汉仪雅酷黑 65W" panose="020B0604020202020204" pitchFamily="34" charset="-122"/>
              </a:defRPr>
            </a:lvl2pPr>
            <a:lvl3pPr>
              <a:defRPr baseline="0">
                <a:solidFill>
                  <a:schemeClr val="tx1"/>
                </a:solidFill>
                <a:latin typeface="Arial" panose="020B0604020202020204" pitchFamily="34" charset="0"/>
                <a:ea typeface="汉仪雅酷黑 65W" panose="020B0604020202020204" pitchFamily="34" charset="-122"/>
              </a:defRPr>
            </a:lvl3pPr>
            <a:lvl4pPr>
              <a:defRPr baseline="0">
                <a:solidFill>
                  <a:schemeClr val="tx1"/>
                </a:solidFill>
                <a:latin typeface="Arial" panose="020B0604020202020204" pitchFamily="34" charset="0"/>
                <a:ea typeface="汉仪雅酷黑 65W" panose="020B0604020202020204" pitchFamily="34" charset="-122"/>
              </a:defRPr>
            </a:lvl4pPr>
            <a:lvl5pPr>
              <a:defRPr baseline="0">
                <a:solidFill>
                  <a:schemeClr val="tx1"/>
                </a:solidFill>
                <a:latin typeface="Arial" panose="020B0604020202020204" pitchFamily="34" charset="0"/>
                <a:ea typeface="汉仪雅酷黑 65W" panose="020B0604020202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日期占位符 7"/>
          <p:cNvSpPr>
            <a:spLocks noGrp="1"/>
          </p:cNvSpPr>
          <p:nvPr>
            <p:ph type="dt" sz="half" idx="15"/>
            <p:custDataLst>
              <p:tags r:id="rId8"/>
            </p:custDataLst>
          </p:nvPr>
        </p:nvSpPr>
        <p:spPr/>
        <p:txBody>
          <a:bodyPr/>
          <a:lstStyle/>
          <a:p>
            <a:fld id="{760FBDFE-C587-4B4C-A407-44438C67B59E}" type="datetimeFigureOut">
              <a:rPr lang="zh-CN" altLang="en-US" smtClean="0"/>
            </a:fld>
            <a:endParaRPr lang="zh-CN" altLang="en-US"/>
          </a:p>
        </p:txBody>
      </p:sp>
      <p:sp>
        <p:nvSpPr>
          <p:cNvPr id="13" name="页脚占位符 12"/>
          <p:cNvSpPr>
            <a:spLocks noGrp="1"/>
          </p:cNvSpPr>
          <p:nvPr>
            <p:ph type="ftr" sz="quarter" idx="16"/>
            <p:custDataLst>
              <p:tags r:id="rId9"/>
            </p:custDataLst>
          </p:nvPr>
        </p:nvSpPr>
        <p:spPr/>
        <p:txBody>
          <a:bodyPr/>
          <a:lstStyle/>
          <a:p>
            <a:endParaRPr lang="zh-CN" altLang="en-US" dirty="0"/>
          </a:p>
        </p:txBody>
      </p:sp>
      <p:sp>
        <p:nvSpPr>
          <p:cNvPr id="14" name="灯片编号占位符 13"/>
          <p:cNvSpPr>
            <a:spLocks noGrp="1"/>
          </p:cNvSpPr>
          <p:nvPr>
            <p:ph type="sldNum" sz="quarter" idx="17"/>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33" name="椭圆 32"/>
          <p:cNvSpPr/>
          <p:nvPr userDrawn="1">
            <p:custDataLst>
              <p:tags r:id="rId2"/>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28" name="任意多边形: 形状 27"/>
          <p:cNvSpPr/>
          <p:nvPr userDrawn="1">
            <p:custDataLst>
              <p:tags r:id="rId3"/>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29" name="组合 28"/>
          <p:cNvGrpSpPr/>
          <p:nvPr userDrawn="1">
            <p:custDataLst>
              <p:tags r:id="rId4"/>
            </p:custDataLst>
          </p:nvPr>
        </p:nvGrpSpPr>
        <p:grpSpPr>
          <a:xfrm>
            <a:off x="355298" y="498003"/>
            <a:ext cx="673182" cy="352264"/>
            <a:chOff x="355298" y="498003"/>
            <a:chExt cx="673182" cy="352264"/>
          </a:xfrm>
        </p:grpSpPr>
        <p:sp>
          <p:nvSpPr>
            <p:cNvPr id="30"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31"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32"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8" name="矩形 7"/>
          <p:cNvSpPr/>
          <p:nvPr userDrawn="1">
            <p:custDataLst>
              <p:tags r:id="rId5"/>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sp>
        <p:nvSpPr>
          <p:cNvPr id="2" name="标题 1"/>
          <p:cNvSpPr>
            <a:spLocks noGrp="1"/>
          </p:cNvSpPr>
          <p:nvPr>
            <p:ph type="title"/>
            <p:custDataLst>
              <p:tags r:id="rId6"/>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刚艺体-85W" panose="00020600040101010101" pitchFamily="18"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90400" y="1559695"/>
            <a:ext cx="10990800" cy="3211200"/>
          </a:xfrm>
        </p:spPr>
        <p:txBody>
          <a:bodyPr/>
          <a:lstStyle>
            <a:lvl1pPr>
              <a:defRPr baseline="0">
                <a:solidFill>
                  <a:schemeClr val="tx1"/>
                </a:solidFill>
                <a:latin typeface="Arial" panose="020B0604020202020204" pitchFamily="34" charset="0"/>
                <a:ea typeface="汉仪雅酷黑 65W" panose="020B0604020202020204" pitchFamily="34" charset="-122"/>
              </a:defRPr>
            </a:lvl1pPr>
            <a:lvl2pPr>
              <a:defRPr baseline="0">
                <a:solidFill>
                  <a:schemeClr val="tx1"/>
                </a:solidFill>
                <a:latin typeface="Arial" panose="020B0604020202020204" pitchFamily="34" charset="0"/>
                <a:ea typeface="汉仪雅酷黑 65W" panose="020B0604020202020204" pitchFamily="34" charset="-122"/>
              </a:defRPr>
            </a:lvl2pPr>
            <a:lvl3pPr>
              <a:defRPr baseline="0">
                <a:solidFill>
                  <a:schemeClr val="tx1"/>
                </a:solidFill>
                <a:latin typeface="Arial" panose="020B0604020202020204" pitchFamily="34" charset="0"/>
                <a:ea typeface="汉仪雅酷黑 65W" panose="020B0604020202020204" pitchFamily="34" charset="-122"/>
              </a:defRPr>
            </a:lvl3pPr>
            <a:lvl4pPr>
              <a:defRPr baseline="0">
                <a:solidFill>
                  <a:schemeClr val="tx1"/>
                </a:solidFill>
                <a:latin typeface="Arial" panose="020B0604020202020204" pitchFamily="34" charset="0"/>
                <a:ea typeface="汉仪雅酷黑 65W" panose="020B0604020202020204" pitchFamily="34" charset="-122"/>
              </a:defRPr>
            </a:lvl4pPr>
            <a:lvl5pPr>
              <a:defRPr baseline="0">
                <a:solidFill>
                  <a:schemeClr val="tx1"/>
                </a:solidFill>
                <a:latin typeface="Arial" panose="020B0604020202020204" pitchFamily="34" charset="0"/>
                <a:ea typeface="汉仪雅酷黑 65W" panose="020B0604020202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雅酷黑 65W" panose="020B0604020202020204" pitchFamily="34" charset="-122"/>
              </a:defRPr>
            </a:lvl1pPr>
          </a:lstStyle>
          <a:p>
            <a:pPr lvl="0"/>
            <a:r>
              <a:rPr lang="zh-CN" altLang="en-US" dirty="0"/>
              <a:t>单击此处编辑母版文本样式</a:t>
            </a:r>
            <a:endParaRPr lang="zh-CN" altLang="en-US" dirty="0"/>
          </a:p>
        </p:txBody>
      </p:sp>
      <p:sp>
        <p:nvSpPr>
          <p:cNvPr id="10" name="日期占位符 9"/>
          <p:cNvSpPr>
            <a:spLocks noGrp="1"/>
          </p:cNvSpPr>
          <p:nvPr>
            <p:ph type="dt" sz="half" idx="15"/>
            <p:custDataLst>
              <p:tags r:id="rId9"/>
            </p:custDataLst>
          </p:nvPr>
        </p:nvSpPr>
        <p:spPr/>
        <p:txBody>
          <a:bodyPr/>
          <a:lstStyle/>
          <a:p>
            <a:fld id="{760FBDFE-C587-4B4C-A407-44438C67B59E}" type="datetimeFigureOut">
              <a:rPr lang="zh-CN" altLang="en-US" smtClean="0"/>
            </a:fld>
            <a:endParaRPr lang="zh-CN" altLang="en-US"/>
          </a:p>
        </p:txBody>
      </p:sp>
      <p:sp>
        <p:nvSpPr>
          <p:cNvPr id="18" name="页脚占位符 17"/>
          <p:cNvSpPr>
            <a:spLocks noGrp="1"/>
          </p:cNvSpPr>
          <p:nvPr>
            <p:ph type="ftr" sz="quarter" idx="16"/>
            <p:custDataLst>
              <p:tags r:id="rId10"/>
            </p:custDataLst>
          </p:nvPr>
        </p:nvSpPr>
        <p:spPr/>
        <p:txBody>
          <a:bodyPr/>
          <a:lstStyle/>
          <a:p>
            <a:endParaRPr lang="zh-CN" altLang="en-US" dirty="0"/>
          </a:p>
        </p:txBody>
      </p:sp>
      <p:sp>
        <p:nvSpPr>
          <p:cNvPr id="19" name="灯片编号占位符 18"/>
          <p:cNvSpPr>
            <a:spLocks noGrp="1"/>
          </p:cNvSpPr>
          <p:nvPr>
            <p:ph type="sldNum" sz="quarter" idx="17"/>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6" name="矩形 5"/>
          <p:cNvSpPr/>
          <p:nvPr>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sp>
        <p:nvSpPr>
          <p:cNvPr id="18" name="椭圆 17"/>
          <p:cNvSpPr/>
          <p:nvPr userDrawn="1">
            <p:custDataLst>
              <p:tags r:id="rId3"/>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20" name="椭圆 19"/>
          <p:cNvSpPr/>
          <p:nvPr userDrawn="1">
            <p:custDataLst>
              <p:tags r:id="rId4"/>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
        <p:nvSpPr>
          <p:cNvPr id="2" name="标题 1"/>
          <p:cNvSpPr>
            <a:spLocks noGrp="1"/>
          </p:cNvSpPr>
          <p:nvPr>
            <p:ph type="title"/>
            <p:custDataLst>
              <p:tags r:id="rId5"/>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刚艺体-85W" panose="00020600040101010101" pitchFamily="18"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雅酷黑 65W" panose="020B0604020202020204" pitchFamily="34" charset="-122"/>
              </a:defRPr>
            </a:lvl1pPr>
            <a:lvl2pPr>
              <a:defRPr baseline="0">
                <a:solidFill>
                  <a:schemeClr val="tx1"/>
                </a:solidFill>
                <a:latin typeface="Arial" panose="020B0604020202020204" pitchFamily="34" charset="0"/>
                <a:ea typeface="汉仪雅酷黑 65W" panose="020B0604020202020204" pitchFamily="34" charset="-122"/>
              </a:defRPr>
            </a:lvl2pPr>
            <a:lvl3pPr>
              <a:defRPr baseline="0">
                <a:solidFill>
                  <a:schemeClr val="tx1"/>
                </a:solidFill>
                <a:latin typeface="Arial" panose="020B0604020202020204" pitchFamily="34" charset="0"/>
                <a:ea typeface="汉仪雅酷黑 65W" panose="020B0604020202020204" pitchFamily="34" charset="-122"/>
              </a:defRPr>
            </a:lvl3pPr>
            <a:lvl4pPr>
              <a:defRPr baseline="0">
                <a:solidFill>
                  <a:schemeClr val="tx1"/>
                </a:solidFill>
                <a:latin typeface="Arial" panose="020B0604020202020204" pitchFamily="34" charset="0"/>
                <a:ea typeface="汉仪雅酷黑 65W" panose="020B0604020202020204" pitchFamily="34" charset="-122"/>
              </a:defRPr>
            </a:lvl4pPr>
            <a:lvl5pPr>
              <a:defRPr baseline="0">
                <a:solidFill>
                  <a:schemeClr val="tx1"/>
                </a:solidFill>
                <a:latin typeface="Arial" panose="020B0604020202020204" pitchFamily="34" charset="0"/>
                <a:ea typeface="汉仪雅酷黑 65W" panose="020B0604020202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7"/>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雅酷黑 65W" panose="020B0604020202020204" pitchFamily="34" charset="-122"/>
              </a:defRPr>
            </a:lvl1pPr>
            <a:lvl2pPr>
              <a:defRPr baseline="0">
                <a:solidFill>
                  <a:schemeClr val="tx1"/>
                </a:solidFill>
                <a:latin typeface="Arial" panose="020B0604020202020204" pitchFamily="34" charset="0"/>
                <a:ea typeface="汉仪雅酷黑 65W" panose="020B0604020202020204" pitchFamily="34" charset="-122"/>
              </a:defRPr>
            </a:lvl2pPr>
            <a:lvl3pPr>
              <a:defRPr baseline="0">
                <a:solidFill>
                  <a:schemeClr val="tx1"/>
                </a:solidFill>
                <a:latin typeface="Arial" panose="020B0604020202020204" pitchFamily="34" charset="0"/>
                <a:ea typeface="汉仪雅酷黑 65W" panose="020B0604020202020204" pitchFamily="34" charset="-122"/>
              </a:defRPr>
            </a:lvl3pPr>
            <a:lvl4pPr>
              <a:defRPr baseline="0">
                <a:solidFill>
                  <a:schemeClr val="tx1"/>
                </a:solidFill>
                <a:latin typeface="Arial" panose="020B0604020202020204" pitchFamily="34" charset="0"/>
                <a:ea typeface="汉仪雅酷黑 65W" panose="020B0604020202020204" pitchFamily="34" charset="-122"/>
              </a:defRPr>
            </a:lvl4pPr>
            <a:lvl5pPr>
              <a:defRPr baseline="0">
                <a:solidFill>
                  <a:schemeClr val="tx1"/>
                </a:solidFill>
                <a:latin typeface="Arial" panose="020B0604020202020204" pitchFamily="34" charset="0"/>
                <a:ea typeface="汉仪雅酷黑 65W" panose="020B0604020202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8"/>
            </p:custDataLst>
          </p:nvPr>
        </p:nvSpPr>
        <p:spPr>
          <a:xfrm>
            <a:off x="579600" y="4813200"/>
            <a:ext cx="5342400" cy="781200"/>
          </a:xfrm>
        </p:spPr>
        <p:txBody>
          <a:bodyPr/>
          <a:lstStyle>
            <a:lvl1pPr>
              <a:defRPr baseline="0">
                <a:solidFill>
                  <a:schemeClr val="tx1"/>
                </a:solidFill>
                <a:latin typeface="Arial" panose="020B0604020202020204" pitchFamily="34" charset="0"/>
                <a:ea typeface="汉仪雅酷黑 65W" panose="020B0604020202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9"/>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雅酷黑 65W" panose="020B0604020202020204" pitchFamily="34" charset="-122"/>
              </a:defRPr>
            </a:lvl1pPr>
          </a:lstStyle>
          <a:p>
            <a:pPr lvl="0"/>
            <a:r>
              <a:rPr lang="zh-CN" altLang="en-US" dirty="0"/>
              <a:t>单击此处编辑母版文本样式</a:t>
            </a:r>
            <a:endParaRPr lang="zh-CN" altLang="en-US" dirty="0"/>
          </a:p>
        </p:txBody>
      </p:sp>
      <p:sp>
        <p:nvSpPr>
          <p:cNvPr id="8" name="日期占位符 7"/>
          <p:cNvSpPr>
            <a:spLocks noGrp="1"/>
          </p:cNvSpPr>
          <p:nvPr>
            <p:ph type="dt" sz="half" idx="17"/>
            <p:custDataLst>
              <p:tags r:id="rId10"/>
            </p:custDataLst>
          </p:nvPr>
        </p:nvSpPr>
        <p:spPr/>
        <p:txBody>
          <a:bodyPr/>
          <a:lstStyle/>
          <a:p>
            <a:fld id="{760FBDFE-C587-4B4C-A407-44438C67B59E}" type="datetimeFigureOut">
              <a:rPr lang="zh-CN" altLang="en-US" smtClean="0"/>
            </a:fld>
            <a:endParaRPr lang="zh-CN" altLang="en-US"/>
          </a:p>
        </p:txBody>
      </p:sp>
      <p:sp>
        <p:nvSpPr>
          <p:cNvPr id="15" name="页脚占位符 14"/>
          <p:cNvSpPr>
            <a:spLocks noGrp="1"/>
          </p:cNvSpPr>
          <p:nvPr>
            <p:ph type="ftr" sz="quarter" idx="18"/>
            <p:custDataLst>
              <p:tags r:id="rId11"/>
            </p:custDataLst>
          </p:nvPr>
        </p:nvSpPr>
        <p:spPr/>
        <p:txBody>
          <a:bodyPr/>
          <a:lstStyle/>
          <a:p>
            <a:endParaRPr lang="zh-CN" altLang="en-US" dirty="0"/>
          </a:p>
        </p:txBody>
      </p:sp>
      <p:sp>
        <p:nvSpPr>
          <p:cNvPr id="16" name="灯片编号占位符 15"/>
          <p:cNvSpPr>
            <a:spLocks noGrp="1"/>
          </p:cNvSpPr>
          <p:nvPr>
            <p:ph type="sldNum" sz="quarter" idx="19"/>
            <p:custDataLst>
              <p:tags r:id="rId12"/>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2"/>
            </p:custDataLst>
          </p:nvPr>
        </p:nvSpPr>
        <p:spPr>
          <a:xfrm>
            <a:off x="0" y="95858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sp>
        <p:nvSpPr>
          <p:cNvPr id="20" name="椭圆 19"/>
          <p:cNvSpPr/>
          <p:nvPr userDrawn="1">
            <p:custDataLst>
              <p:tags r:id="rId3"/>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dirty="0"/>
          </a:p>
        </p:txBody>
      </p:sp>
      <p:sp>
        <p:nvSpPr>
          <p:cNvPr id="22" name="椭圆 21"/>
          <p:cNvSpPr/>
          <p:nvPr userDrawn="1">
            <p:custDataLst>
              <p:tags r:id="rId4"/>
            </p:custDataLst>
          </p:nvPr>
        </p:nvSpPr>
        <p:spPr>
          <a:xfrm>
            <a:off x="9666470" y="4602189"/>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endParaRPr lang="zh-CN" altLang="en-US"/>
          </a:p>
        </p:txBody>
      </p:sp>
      <p:sp>
        <p:nvSpPr>
          <p:cNvPr id="14" name="任意多边形: 形状 13"/>
          <p:cNvSpPr/>
          <p:nvPr userDrawn="1">
            <p:custDataLst>
              <p:tags r:id="rId5"/>
            </p:custDataLst>
          </p:nvPr>
        </p:nvSpPr>
        <p:spPr>
          <a:xfrm>
            <a:off x="1" y="1"/>
            <a:ext cx="1842328" cy="1487170"/>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nvGrpSpPr>
          <p:cNvPr id="15" name="组合 14"/>
          <p:cNvGrpSpPr/>
          <p:nvPr userDrawn="1">
            <p:custDataLst>
              <p:tags r:id="rId6"/>
            </p:custDataLst>
          </p:nvPr>
        </p:nvGrpSpPr>
        <p:grpSpPr>
          <a:xfrm>
            <a:off x="596916" y="836666"/>
            <a:ext cx="1130975" cy="591819"/>
            <a:chOff x="355298" y="498003"/>
            <a:chExt cx="673182" cy="352264"/>
          </a:xfrm>
        </p:grpSpPr>
        <p:sp>
          <p:nvSpPr>
            <p:cNvPr id="16" name="Freeform 19"/>
            <p:cNvSpPr/>
            <p:nvPr userDrawn="1"/>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7" name="Freeform 19"/>
            <p:cNvSpPr/>
            <p:nvPr userDrawn="1"/>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8" name="Freeform 19"/>
            <p:cNvSpPr/>
            <p:nvPr userDrawn="1"/>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刚艺体-85W" panose="00020600040101010101" pitchFamily="18"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雅酷黑 65W" panose="020B0604020202020204" pitchFamily="34" charset="-122"/>
              </a:defRPr>
            </a:lvl1pPr>
          </a:lstStyle>
          <a:p>
            <a:pPr lvl="0"/>
            <a:r>
              <a:rPr lang="zh-CN" altLang="en-US" dirty="0"/>
              <a:t>单击此处编辑母版文本样式</a:t>
            </a:r>
            <a:endParaRPr lang="zh-CN" altLang="en-US" dirty="0"/>
          </a:p>
        </p:txBody>
      </p:sp>
      <p:sp>
        <p:nvSpPr>
          <p:cNvPr id="9" name="日期占位符 8"/>
          <p:cNvSpPr>
            <a:spLocks noGrp="1"/>
          </p:cNvSpPr>
          <p:nvPr>
            <p:ph type="dt" sz="half" idx="14"/>
            <p:custDataLst>
              <p:tags r:id="rId9"/>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5"/>
            <p:custDataLst>
              <p:tags r:id="rId10"/>
            </p:custDataLst>
          </p:nvPr>
        </p:nvSpPr>
        <p:spPr/>
        <p:txBody>
          <a:bodyPr/>
          <a:lstStyle/>
          <a:p>
            <a:endParaRPr lang="zh-CN" altLang="en-US" dirty="0"/>
          </a:p>
        </p:txBody>
      </p:sp>
      <p:sp>
        <p:nvSpPr>
          <p:cNvPr id="13" name="灯片编号占位符 12"/>
          <p:cNvSpPr>
            <a:spLocks noGrp="1"/>
          </p:cNvSpPr>
          <p:nvPr>
            <p:ph type="sldNum" sz="quarter" idx="16"/>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ea typeface="汉仪颜楷简" panose="00020600040101010101" charset="-122"/>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a typeface="汉仪颜楷简" panose="00020600040101010101"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ea typeface="汉仪颜楷简" panose="00020600040101010101" charset="-122"/>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a typeface="汉仪颜楷简" panose="00020600040101010101"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ea typeface="汉仪颜楷简" panose="00020600040101010101"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ea typeface="汉仪颜楷简" panose="00020600040101010101" charset="-122"/>
              </a:defRPr>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52.xml"/><Relationship Id="rId23" Type="http://schemas.openxmlformats.org/officeDocument/2006/relationships/tags" Target="../tags/tag151.xml"/><Relationship Id="rId22" Type="http://schemas.openxmlformats.org/officeDocument/2006/relationships/tags" Target="../tags/tag150.xml"/><Relationship Id="rId21" Type="http://schemas.openxmlformats.org/officeDocument/2006/relationships/tags" Target="../tags/tag149.xml"/><Relationship Id="rId20" Type="http://schemas.openxmlformats.org/officeDocument/2006/relationships/tags" Target="../tags/tag148.xml"/><Relationship Id="rId2" Type="http://schemas.openxmlformats.org/officeDocument/2006/relationships/slideLayout" Target="../slideLayouts/slideLayout13.xml"/><Relationship Id="rId19" Type="http://schemas.openxmlformats.org/officeDocument/2006/relationships/tags" Target="../tags/tag147.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汉仪颜楷简"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baseline="0">
                <a:solidFill>
                  <a:schemeClr val="lt1">
                    <a:tint val="75000"/>
                  </a:schemeClr>
                </a:solidFill>
                <a:latin typeface="Arial" panose="020B0604020202020204" pitchFamily="34" charset="0"/>
                <a:ea typeface="汉仪雅酷黑 65W" panose="020B0604020202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baseline="0">
                <a:solidFill>
                  <a:schemeClr val="lt1">
                    <a:tint val="75000"/>
                  </a:schemeClr>
                </a:solidFill>
                <a:latin typeface="Arial" panose="020B0604020202020204" pitchFamily="34" charset="0"/>
                <a:ea typeface="汉仪雅酷黑 65W" panose="020B0604020202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baseline="0">
                <a:solidFill>
                  <a:schemeClr val="lt1">
                    <a:tint val="75000"/>
                  </a:schemeClr>
                </a:solidFill>
                <a:latin typeface="Arial" panose="020B0604020202020204" pitchFamily="34" charset="0"/>
                <a:ea typeface="汉仪雅酷黑 65W" panose="020B0604020202020204" pitchFamily="34"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lt1"/>
          </a:solidFill>
          <a:uFillTx/>
          <a:latin typeface="Arial" panose="020B0604020202020204" pitchFamily="34" charset="0"/>
          <a:ea typeface="汉仪刚艺体-85W" panose="00020600040101010101" pitchFamily="18"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雅酷黑 65W" panose="020B0604020202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Arial" panose="020B0604020202020204" pitchFamily="34" charset="0"/>
          <a:ea typeface="汉仪雅酷黑 65W" panose="020B0604020202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雅酷黑 65W" panose="020B0604020202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雅酷黑 65W" panose="020B0604020202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雅酷黑 65W"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_rels/slide10.xml.rels><?xml version="1.0" encoding="UTF-8" standalone="yes"?>
<Relationships xmlns="http://schemas.openxmlformats.org/package/2006/relationships"><Relationship Id="rId9" Type="http://schemas.openxmlformats.org/officeDocument/2006/relationships/tags" Target="../tags/tag323.xml"/><Relationship Id="rId8" Type="http://schemas.openxmlformats.org/officeDocument/2006/relationships/tags" Target="../tags/tag322.xml"/><Relationship Id="rId7" Type="http://schemas.openxmlformats.org/officeDocument/2006/relationships/tags" Target="../tags/tag321.xml"/><Relationship Id="rId6" Type="http://schemas.openxmlformats.org/officeDocument/2006/relationships/tags" Target="../tags/tag320.xml"/><Relationship Id="rId5" Type="http://schemas.openxmlformats.org/officeDocument/2006/relationships/tags" Target="../tags/tag319.xml"/><Relationship Id="rId4" Type="http://schemas.openxmlformats.org/officeDocument/2006/relationships/tags" Target="../tags/tag318.xml"/><Relationship Id="rId3" Type="http://schemas.openxmlformats.org/officeDocument/2006/relationships/tags" Target="../tags/tag317.xml"/><Relationship Id="rId2" Type="http://schemas.openxmlformats.org/officeDocument/2006/relationships/tags" Target="../tags/tag316.xml"/><Relationship Id="rId13" Type="http://schemas.openxmlformats.org/officeDocument/2006/relationships/slideLayout" Target="../slideLayouts/slideLayout18.xml"/><Relationship Id="rId12" Type="http://schemas.openxmlformats.org/officeDocument/2006/relationships/tags" Target="../tags/tag326.xml"/><Relationship Id="rId11" Type="http://schemas.openxmlformats.org/officeDocument/2006/relationships/tags" Target="../tags/tag325.xml"/><Relationship Id="rId10" Type="http://schemas.openxmlformats.org/officeDocument/2006/relationships/tags" Target="../tags/tag324.xml"/><Relationship Id="rId1" Type="http://schemas.openxmlformats.org/officeDocument/2006/relationships/tags" Target="../tags/tag315.xml"/></Relationships>
</file>

<file path=ppt/slides/_rels/slide11.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tags" Target="../tags/tag334.xml"/><Relationship Id="rId7" Type="http://schemas.openxmlformats.org/officeDocument/2006/relationships/tags" Target="../tags/tag333.xml"/><Relationship Id="rId6" Type="http://schemas.openxmlformats.org/officeDocument/2006/relationships/tags" Target="../tags/tag332.xml"/><Relationship Id="rId5" Type="http://schemas.openxmlformats.org/officeDocument/2006/relationships/tags" Target="../tags/tag331.xml"/><Relationship Id="rId4" Type="http://schemas.openxmlformats.org/officeDocument/2006/relationships/tags" Target="../tags/tag330.xml"/><Relationship Id="rId3" Type="http://schemas.openxmlformats.org/officeDocument/2006/relationships/tags" Target="../tags/tag329.xml"/><Relationship Id="rId2" Type="http://schemas.openxmlformats.org/officeDocument/2006/relationships/tags" Target="../tags/tag328.xml"/><Relationship Id="rId14" Type="http://schemas.openxmlformats.org/officeDocument/2006/relationships/slideLayout" Target="../slideLayouts/slideLayout18.xml"/><Relationship Id="rId13" Type="http://schemas.openxmlformats.org/officeDocument/2006/relationships/tags" Target="../tags/tag339.xml"/><Relationship Id="rId12" Type="http://schemas.openxmlformats.org/officeDocument/2006/relationships/tags" Target="../tags/tag338.xml"/><Relationship Id="rId11" Type="http://schemas.openxmlformats.org/officeDocument/2006/relationships/tags" Target="../tags/tag337.xml"/><Relationship Id="rId10" Type="http://schemas.openxmlformats.org/officeDocument/2006/relationships/tags" Target="../tags/tag336.xml"/><Relationship Id="rId1" Type="http://schemas.openxmlformats.org/officeDocument/2006/relationships/tags" Target="../tags/tag327.xml"/></Relationships>
</file>

<file path=ppt/slides/_rels/slide12.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tags" Target="../tags/tag347.xml"/><Relationship Id="rId7" Type="http://schemas.openxmlformats.org/officeDocument/2006/relationships/tags" Target="../tags/tag346.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5" Type="http://schemas.openxmlformats.org/officeDocument/2006/relationships/slideLayout" Target="../slideLayouts/slideLayout18.xml"/><Relationship Id="rId24" Type="http://schemas.openxmlformats.org/officeDocument/2006/relationships/tags" Target="../tags/tag363.xml"/><Relationship Id="rId23" Type="http://schemas.openxmlformats.org/officeDocument/2006/relationships/tags" Target="../tags/tag362.xml"/><Relationship Id="rId22" Type="http://schemas.openxmlformats.org/officeDocument/2006/relationships/tags" Target="../tags/tag361.xml"/><Relationship Id="rId21" Type="http://schemas.openxmlformats.org/officeDocument/2006/relationships/tags" Target="../tags/tag360.xml"/><Relationship Id="rId20" Type="http://schemas.openxmlformats.org/officeDocument/2006/relationships/tags" Target="../tags/tag359.xml"/><Relationship Id="rId2" Type="http://schemas.openxmlformats.org/officeDocument/2006/relationships/tags" Target="../tags/tag341.xml"/><Relationship Id="rId19" Type="http://schemas.openxmlformats.org/officeDocument/2006/relationships/tags" Target="../tags/tag358.xml"/><Relationship Id="rId18" Type="http://schemas.openxmlformats.org/officeDocument/2006/relationships/tags" Target="../tags/tag357.xml"/><Relationship Id="rId17" Type="http://schemas.openxmlformats.org/officeDocument/2006/relationships/tags" Target="../tags/tag356.xml"/><Relationship Id="rId16" Type="http://schemas.openxmlformats.org/officeDocument/2006/relationships/tags" Target="../tags/tag355.xml"/><Relationship Id="rId15" Type="http://schemas.openxmlformats.org/officeDocument/2006/relationships/tags" Target="../tags/tag354.xml"/><Relationship Id="rId14" Type="http://schemas.openxmlformats.org/officeDocument/2006/relationships/tags" Target="../tags/tag353.xml"/><Relationship Id="rId13" Type="http://schemas.openxmlformats.org/officeDocument/2006/relationships/tags" Target="../tags/tag352.xml"/><Relationship Id="rId12" Type="http://schemas.openxmlformats.org/officeDocument/2006/relationships/tags" Target="../tags/tag351.xml"/><Relationship Id="rId11" Type="http://schemas.openxmlformats.org/officeDocument/2006/relationships/tags" Target="../tags/tag350.xml"/><Relationship Id="rId10" Type="http://schemas.openxmlformats.org/officeDocument/2006/relationships/tags" Target="../tags/tag349.xml"/><Relationship Id="rId1" Type="http://schemas.openxmlformats.org/officeDocument/2006/relationships/tags" Target="../tags/tag340.xml"/></Relationships>
</file>

<file path=ppt/slides/_rels/slide13.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tags" Target="../tags/tag371.xml"/><Relationship Id="rId7" Type="http://schemas.openxmlformats.org/officeDocument/2006/relationships/tags" Target="../tags/tag370.xml"/><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 Id="rId30" Type="http://schemas.openxmlformats.org/officeDocument/2006/relationships/slideLayout" Target="../slideLayouts/slideLayout18.xml"/><Relationship Id="rId3" Type="http://schemas.openxmlformats.org/officeDocument/2006/relationships/tags" Target="../tags/tag366.xml"/><Relationship Id="rId29" Type="http://schemas.openxmlformats.org/officeDocument/2006/relationships/tags" Target="../tags/tag390.xml"/><Relationship Id="rId28" Type="http://schemas.microsoft.com/office/2007/relationships/hdphoto" Target="../media/image10.wdp"/><Relationship Id="rId27" Type="http://schemas.openxmlformats.org/officeDocument/2006/relationships/image" Target="../media/image9.png"/><Relationship Id="rId26" Type="http://schemas.openxmlformats.org/officeDocument/2006/relationships/tags" Target="../tags/tag389.xml"/><Relationship Id="rId25" Type="http://schemas.openxmlformats.org/officeDocument/2006/relationships/tags" Target="../tags/tag388.xml"/><Relationship Id="rId24" Type="http://schemas.openxmlformats.org/officeDocument/2006/relationships/tags" Target="../tags/tag387.xml"/><Relationship Id="rId23" Type="http://schemas.openxmlformats.org/officeDocument/2006/relationships/tags" Target="../tags/tag386.xml"/><Relationship Id="rId22" Type="http://schemas.openxmlformats.org/officeDocument/2006/relationships/tags" Target="../tags/tag385.xml"/><Relationship Id="rId21" Type="http://schemas.openxmlformats.org/officeDocument/2006/relationships/tags" Target="../tags/tag384.xml"/><Relationship Id="rId20" Type="http://schemas.openxmlformats.org/officeDocument/2006/relationships/tags" Target="../tags/tag383.xml"/><Relationship Id="rId2" Type="http://schemas.openxmlformats.org/officeDocument/2006/relationships/tags" Target="../tags/tag365.xml"/><Relationship Id="rId19" Type="http://schemas.openxmlformats.org/officeDocument/2006/relationships/tags" Target="../tags/tag382.xml"/><Relationship Id="rId18" Type="http://schemas.openxmlformats.org/officeDocument/2006/relationships/tags" Target="../tags/tag381.xml"/><Relationship Id="rId17" Type="http://schemas.openxmlformats.org/officeDocument/2006/relationships/tags" Target="../tags/tag380.xml"/><Relationship Id="rId16" Type="http://schemas.openxmlformats.org/officeDocument/2006/relationships/tags" Target="../tags/tag379.xml"/><Relationship Id="rId15" Type="http://schemas.openxmlformats.org/officeDocument/2006/relationships/tags" Target="../tags/tag378.xml"/><Relationship Id="rId14" Type="http://schemas.openxmlformats.org/officeDocument/2006/relationships/tags" Target="../tags/tag377.xml"/><Relationship Id="rId13" Type="http://schemas.openxmlformats.org/officeDocument/2006/relationships/tags" Target="../tags/tag376.xml"/><Relationship Id="rId12" Type="http://schemas.openxmlformats.org/officeDocument/2006/relationships/tags" Target="../tags/tag375.xml"/><Relationship Id="rId11" Type="http://schemas.openxmlformats.org/officeDocument/2006/relationships/tags" Target="../tags/tag374.xml"/><Relationship Id="rId10" Type="http://schemas.openxmlformats.org/officeDocument/2006/relationships/tags" Target="../tags/tag373.xml"/><Relationship Id="rId1" Type="http://schemas.openxmlformats.org/officeDocument/2006/relationships/tags" Target="../tags/tag364.xml"/></Relationships>
</file>

<file path=ppt/slides/_rels/slide14.xml.rels><?xml version="1.0" encoding="UTF-8" standalone="yes"?>
<Relationships xmlns="http://schemas.openxmlformats.org/package/2006/relationships"><Relationship Id="rId9" Type="http://schemas.openxmlformats.org/officeDocument/2006/relationships/tags" Target="../tags/tag399.xml"/><Relationship Id="rId8" Type="http://schemas.openxmlformats.org/officeDocument/2006/relationships/tags" Target="../tags/tag398.xml"/><Relationship Id="rId7" Type="http://schemas.openxmlformats.org/officeDocument/2006/relationships/tags" Target="../tags/tag397.xml"/><Relationship Id="rId6" Type="http://schemas.openxmlformats.org/officeDocument/2006/relationships/tags" Target="../tags/tag396.xml"/><Relationship Id="rId5" Type="http://schemas.openxmlformats.org/officeDocument/2006/relationships/tags" Target="../tags/tag395.xml"/><Relationship Id="rId4" Type="http://schemas.openxmlformats.org/officeDocument/2006/relationships/tags" Target="../tags/tag394.xml"/><Relationship Id="rId3" Type="http://schemas.openxmlformats.org/officeDocument/2006/relationships/tags" Target="../tags/tag393.xml"/><Relationship Id="rId27" Type="http://schemas.openxmlformats.org/officeDocument/2006/relationships/slideLayout" Target="../slideLayouts/slideLayout18.xml"/><Relationship Id="rId26" Type="http://schemas.openxmlformats.org/officeDocument/2006/relationships/tags" Target="../tags/tag413.xml"/><Relationship Id="rId25" Type="http://schemas.openxmlformats.org/officeDocument/2006/relationships/tags" Target="../tags/tag412.xml"/><Relationship Id="rId24" Type="http://schemas.openxmlformats.org/officeDocument/2006/relationships/image" Target="../media/image13.png"/><Relationship Id="rId23" Type="http://schemas.openxmlformats.org/officeDocument/2006/relationships/tags" Target="../tags/tag411.xml"/><Relationship Id="rId22" Type="http://schemas.openxmlformats.org/officeDocument/2006/relationships/image" Target="../media/image12.png"/><Relationship Id="rId21" Type="http://schemas.openxmlformats.org/officeDocument/2006/relationships/tags" Target="../tags/tag410.xml"/><Relationship Id="rId20" Type="http://schemas.openxmlformats.org/officeDocument/2006/relationships/image" Target="../media/image11.png"/><Relationship Id="rId2" Type="http://schemas.openxmlformats.org/officeDocument/2006/relationships/tags" Target="../tags/tag392.xml"/><Relationship Id="rId19" Type="http://schemas.openxmlformats.org/officeDocument/2006/relationships/tags" Target="../tags/tag409.xml"/><Relationship Id="rId18" Type="http://schemas.openxmlformats.org/officeDocument/2006/relationships/tags" Target="../tags/tag408.xml"/><Relationship Id="rId17" Type="http://schemas.openxmlformats.org/officeDocument/2006/relationships/tags" Target="../tags/tag407.xml"/><Relationship Id="rId16" Type="http://schemas.openxmlformats.org/officeDocument/2006/relationships/tags" Target="../tags/tag406.xml"/><Relationship Id="rId15" Type="http://schemas.openxmlformats.org/officeDocument/2006/relationships/tags" Target="../tags/tag405.xml"/><Relationship Id="rId14" Type="http://schemas.openxmlformats.org/officeDocument/2006/relationships/tags" Target="../tags/tag404.xml"/><Relationship Id="rId13" Type="http://schemas.openxmlformats.org/officeDocument/2006/relationships/tags" Target="../tags/tag403.xml"/><Relationship Id="rId12" Type="http://schemas.openxmlformats.org/officeDocument/2006/relationships/tags" Target="../tags/tag402.xml"/><Relationship Id="rId11" Type="http://schemas.openxmlformats.org/officeDocument/2006/relationships/tags" Target="../tags/tag401.xml"/><Relationship Id="rId10" Type="http://schemas.openxmlformats.org/officeDocument/2006/relationships/tags" Target="../tags/tag400.xml"/><Relationship Id="rId1" Type="http://schemas.openxmlformats.org/officeDocument/2006/relationships/tags" Target="../tags/tag391.xml"/></Relationships>
</file>

<file path=ppt/slides/_rels/slide15.xml.rels><?xml version="1.0" encoding="UTF-8" standalone="yes"?>
<Relationships xmlns="http://schemas.openxmlformats.org/package/2006/relationships"><Relationship Id="rId9" Type="http://schemas.openxmlformats.org/officeDocument/2006/relationships/tags" Target="../tags/tag422.xml"/><Relationship Id="rId8" Type="http://schemas.openxmlformats.org/officeDocument/2006/relationships/tags" Target="../tags/tag421.xml"/><Relationship Id="rId7" Type="http://schemas.openxmlformats.org/officeDocument/2006/relationships/tags" Target="../tags/tag420.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tags" Target="../tags/tag416.xml"/><Relationship Id="rId2" Type="http://schemas.openxmlformats.org/officeDocument/2006/relationships/tags" Target="../tags/tag415.xml"/><Relationship Id="rId18" Type="http://schemas.openxmlformats.org/officeDocument/2006/relationships/slideLayout" Target="../slideLayouts/slideLayout18.xml"/><Relationship Id="rId17" Type="http://schemas.openxmlformats.org/officeDocument/2006/relationships/tags" Target="../tags/tag428.xml"/><Relationship Id="rId16" Type="http://schemas.openxmlformats.org/officeDocument/2006/relationships/image" Target="../media/image15.png"/><Relationship Id="rId15" Type="http://schemas.openxmlformats.org/officeDocument/2006/relationships/tags" Target="../tags/tag427.xml"/><Relationship Id="rId14" Type="http://schemas.openxmlformats.org/officeDocument/2006/relationships/tags" Target="../tags/tag426.xml"/><Relationship Id="rId13" Type="http://schemas.openxmlformats.org/officeDocument/2006/relationships/image" Target="../media/image14.png"/><Relationship Id="rId12" Type="http://schemas.openxmlformats.org/officeDocument/2006/relationships/tags" Target="../tags/tag425.xml"/><Relationship Id="rId11" Type="http://schemas.openxmlformats.org/officeDocument/2006/relationships/tags" Target="../tags/tag424.xml"/><Relationship Id="rId10" Type="http://schemas.openxmlformats.org/officeDocument/2006/relationships/tags" Target="../tags/tag423.xml"/><Relationship Id="rId1" Type="http://schemas.openxmlformats.org/officeDocument/2006/relationships/tags" Target="../tags/tag414.xml"/></Relationships>
</file>

<file path=ppt/slides/_rels/slide16.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9" Type="http://schemas.openxmlformats.org/officeDocument/2006/relationships/slideLayout" Target="../slideLayouts/slideLayout18.xml"/><Relationship Id="rId18" Type="http://schemas.openxmlformats.org/officeDocument/2006/relationships/tags" Target="../tags/tag444.xml"/><Relationship Id="rId17" Type="http://schemas.openxmlformats.org/officeDocument/2006/relationships/tags" Target="../tags/tag443.xml"/><Relationship Id="rId16" Type="http://schemas.openxmlformats.org/officeDocument/2006/relationships/tags" Target="../tags/tag442.xml"/><Relationship Id="rId15" Type="http://schemas.openxmlformats.org/officeDocument/2006/relationships/tags" Target="../tags/tag441.xml"/><Relationship Id="rId14" Type="http://schemas.openxmlformats.org/officeDocument/2006/relationships/tags" Target="../tags/tag440.xml"/><Relationship Id="rId13" Type="http://schemas.microsoft.com/office/2007/relationships/hdphoto" Target="../media/image17.wdp"/><Relationship Id="rId12" Type="http://schemas.openxmlformats.org/officeDocument/2006/relationships/image" Target="../media/image16.png"/><Relationship Id="rId11" Type="http://schemas.openxmlformats.org/officeDocument/2006/relationships/tags" Target="../tags/tag439.xml"/><Relationship Id="rId10" Type="http://schemas.openxmlformats.org/officeDocument/2006/relationships/tags" Target="../tags/tag438.xml"/><Relationship Id="rId1" Type="http://schemas.openxmlformats.org/officeDocument/2006/relationships/tags" Target="../tags/tag429.xml"/></Relationships>
</file>

<file path=ppt/slides/_rels/slide17.xml.rels><?xml version="1.0" encoding="UTF-8" standalone="yes"?>
<Relationships xmlns="http://schemas.openxmlformats.org/package/2006/relationships"><Relationship Id="rId9" Type="http://schemas.openxmlformats.org/officeDocument/2006/relationships/tags" Target="../tags/tag453.xml"/><Relationship Id="rId8" Type="http://schemas.openxmlformats.org/officeDocument/2006/relationships/tags" Target="../tags/tag452.xml"/><Relationship Id="rId7" Type="http://schemas.openxmlformats.org/officeDocument/2006/relationships/tags" Target="../tags/tag451.xml"/><Relationship Id="rId6" Type="http://schemas.openxmlformats.org/officeDocument/2006/relationships/tags" Target="../tags/tag450.xml"/><Relationship Id="rId5" Type="http://schemas.openxmlformats.org/officeDocument/2006/relationships/tags" Target="../tags/tag449.xml"/><Relationship Id="rId4" Type="http://schemas.openxmlformats.org/officeDocument/2006/relationships/tags" Target="../tags/tag448.xml"/><Relationship Id="rId3" Type="http://schemas.openxmlformats.org/officeDocument/2006/relationships/tags" Target="../tags/tag447.xml"/><Relationship Id="rId2" Type="http://schemas.openxmlformats.org/officeDocument/2006/relationships/tags" Target="../tags/tag446.xml"/><Relationship Id="rId16" Type="http://schemas.openxmlformats.org/officeDocument/2006/relationships/slideLayout" Target="../slideLayouts/slideLayout18.xml"/><Relationship Id="rId15" Type="http://schemas.openxmlformats.org/officeDocument/2006/relationships/tags" Target="../tags/tag459.xml"/><Relationship Id="rId14" Type="http://schemas.openxmlformats.org/officeDocument/2006/relationships/tags" Target="../tags/tag458.xml"/><Relationship Id="rId13" Type="http://schemas.openxmlformats.org/officeDocument/2006/relationships/tags" Target="../tags/tag457.xml"/><Relationship Id="rId12" Type="http://schemas.openxmlformats.org/officeDocument/2006/relationships/tags" Target="../tags/tag456.xml"/><Relationship Id="rId11" Type="http://schemas.openxmlformats.org/officeDocument/2006/relationships/tags" Target="../tags/tag455.xml"/><Relationship Id="rId10" Type="http://schemas.openxmlformats.org/officeDocument/2006/relationships/tags" Target="../tags/tag454.xml"/><Relationship Id="rId1" Type="http://schemas.openxmlformats.org/officeDocument/2006/relationships/tags" Target="../tags/tag445.xml"/></Relationships>
</file>

<file path=ppt/slides/_rels/slide18.xml.rels><?xml version="1.0" encoding="UTF-8" standalone="yes"?>
<Relationships xmlns="http://schemas.openxmlformats.org/package/2006/relationships"><Relationship Id="rId9" Type="http://schemas.openxmlformats.org/officeDocument/2006/relationships/tags" Target="../tags/tag468.xml"/><Relationship Id="rId8" Type="http://schemas.openxmlformats.org/officeDocument/2006/relationships/tags" Target="../tags/tag467.xml"/><Relationship Id="rId7" Type="http://schemas.openxmlformats.org/officeDocument/2006/relationships/tags" Target="../tags/tag466.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4" Type="http://schemas.openxmlformats.org/officeDocument/2006/relationships/slideLayout" Target="../slideLayouts/slideLayout18.xml"/><Relationship Id="rId13" Type="http://schemas.openxmlformats.org/officeDocument/2006/relationships/tags" Target="../tags/tag470.xml"/><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tags" Target="../tags/tag469.xml"/><Relationship Id="rId1" Type="http://schemas.openxmlformats.org/officeDocument/2006/relationships/tags" Target="../tags/tag460.xml"/></Relationships>
</file>

<file path=ppt/slides/_rels/slide19.xml.rels><?xml version="1.0" encoding="UTF-8" standalone="yes"?>
<Relationships xmlns="http://schemas.openxmlformats.org/package/2006/relationships"><Relationship Id="rId9" Type="http://schemas.openxmlformats.org/officeDocument/2006/relationships/tags" Target="../tags/tag479.xml"/><Relationship Id="rId8" Type="http://schemas.openxmlformats.org/officeDocument/2006/relationships/tags" Target="../tags/tag478.xml"/><Relationship Id="rId7" Type="http://schemas.openxmlformats.org/officeDocument/2006/relationships/tags" Target="../tags/tag477.xml"/><Relationship Id="rId6" Type="http://schemas.openxmlformats.org/officeDocument/2006/relationships/tags" Target="../tags/tag476.xml"/><Relationship Id="rId5" Type="http://schemas.openxmlformats.org/officeDocument/2006/relationships/tags" Target="../tags/tag475.xml"/><Relationship Id="rId4" Type="http://schemas.openxmlformats.org/officeDocument/2006/relationships/tags" Target="../tags/tag474.xml"/><Relationship Id="rId3" Type="http://schemas.openxmlformats.org/officeDocument/2006/relationships/tags" Target="../tags/tag473.xml"/><Relationship Id="rId2" Type="http://schemas.openxmlformats.org/officeDocument/2006/relationships/tags" Target="../tags/tag472.xml"/><Relationship Id="rId18" Type="http://schemas.openxmlformats.org/officeDocument/2006/relationships/slideLayout" Target="../slideLayouts/slideLayout18.xml"/><Relationship Id="rId17" Type="http://schemas.openxmlformats.org/officeDocument/2006/relationships/tags" Target="../tags/tag485.xml"/><Relationship Id="rId16"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tags" Target="../tags/tag484.xml"/><Relationship Id="rId13" Type="http://schemas.openxmlformats.org/officeDocument/2006/relationships/tags" Target="../tags/tag483.xml"/><Relationship Id="rId12" Type="http://schemas.openxmlformats.org/officeDocument/2006/relationships/tags" Target="../tags/tag482.xml"/><Relationship Id="rId11" Type="http://schemas.openxmlformats.org/officeDocument/2006/relationships/tags" Target="../tags/tag481.xml"/><Relationship Id="rId10" Type="http://schemas.openxmlformats.org/officeDocument/2006/relationships/tags" Target="../tags/tag480.xml"/><Relationship Id="rId1" Type="http://schemas.openxmlformats.org/officeDocument/2006/relationships/tags" Target="../tags/tag471.xml"/></Relationships>
</file>

<file path=ppt/slides/_rels/slide2.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0" Type="http://schemas.openxmlformats.org/officeDocument/2006/relationships/slideLayout" Target="../slideLayouts/slideLayout18.xml"/><Relationship Id="rId5" Type="http://schemas.openxmlformats.org/officeDocument/2006/relationships/tags" Target="../tags/tag160.xml"/><Relationship Id="rId49" Type="http://schemas.openxmlformats.org/officeDocument/2006/relationships/tags" Target="../tags/tag204.xml"/><Relationship Id="rId48" Type="http://schemas.openxmlformats.org/officeDocument/2006/relationships/tags" Target="../tags/tag203.xml"/><Relationship Id="rId47" Type="http://schemas.openxmlformats.org/officeDocument/2006/relationships/tags" Target="../tags/tag202.xml"/><Relationship Id="rId46" Type="http://schemas.openxmlformats.org/officeDocument/2006/relationships/tags" Target="../tags/tag201.xml"/><Relationship Id="rId45" Type="http://schemas.openxmlformats.org/officeDocument/2006/relationships/tags" Target="../tags/tag200.xml"/><Relationship Id="rId44" Type="http://schemas.openxmlformats.org/officeDocument/2006/relationships/tags" Target="../tags/tag199.xml"/><Relationship Id="rId43" Type="http://schemas.openxmlformats.org/officeDocument/2006/relationships/tags" Target="../tags/tag198.xml"/><Relationship Id="rId42" Type="http://schemas.openxmlformats.org/officeDocument/2006/relationships/tags" Target="../tags/tag197.xml"/><Relationship Id="rId41" Type="http://schemas.openxmlformats.org/officeDocument/2006/relationships/tags" Target="../tags/tag196.xml"/><Relationship Id="rId40" Type="http://schemas.openxmlformats.org/officeDocument/2006/relationships/tags" Target="../tags/tag195.xml"/><Relationship Id="rId4" Type="http://schemas.openxmlformats.org/officeDocument/2006/relationships/tags" Target="../tags/tag159.xml"/><Relationship Id="rId39" Type="http://schemas.openxmlformats.org/officeDocument/2006/relationships/tags" Target="../tags/tag194.xml"/><Relationship Id="rId38" Type="http://schemas.openxmlformats.org/officeDocument/2006/relationships/tags" Target="../tags/tag193.xml"/><Relationship Id="rId37" Type="http://schemas.openxmlformats.org/officeDocument/2006/relationships/tags" Target="../tags/tag192.xml"/><Relationship Id="rId36" Type="http://schemas.openxmlformats.org/officeDocument/2006/relationships/tags" Target="../tags/tag191.xml"/><Relationship Id="rId35" Type="http://schemas.openxmlformats.org/officeDocument/2006/relationships/tags" Target="../tags/tag190.xml"/><Relationship Id="rId34" Type="http://schemas.openxmlformats.org/officeDocument/2006/relationships/tags" Target="../tags/tag189.xml"/><Relationship Id="rId33" Type="http://schemas.openxmlformats.org/officeDocument/2006/relationships/tags" Target="../tags/tag188.xml"/><Relationship Id="rId32" Type="http://schemas.openxmlformats.org/officeDocument/2006/relationships/tags" Target="../tags/tag187.xml"/><Relationship Id="rId31" Type="http://schemas.openxmlformats.org/officeDocument/2006/relationships/tags" Target="../tags/tag186.xml"/><Relationship Id="rId30" Type="http://schemas.openxmlformats.org/officeDocument/2006/relationships/tags" Target="../tags/tag185.xml"/><Relationship Id="rId3" Type="http://schemas.openxmlformats.org/officeDocument/2006/relationships/tags" Target="../tags/tag158.xml"/><Relationship Id="rId29" Type="http://schemas.openxmlformats.org/officeDocument/2006/relationships/tags" Target="../tags/tag184.xml"/><Relationship Id="rId28" Type="http://schemas.openxmlformats.org/officeDocument/2006/relationships/tags" Target="../tags/tag183.xml"/><Relationship Id="rId27" Type="http://schemas.openxmlformats.org/officeDocument/2006/relationships/tags" Target="../tags/tag182.xml"/><Relationship Id="rId26" Type="http://schemas.openxmlformats.org/officeDocument/2006/relationships/tags" Target="../tags/tag181.xml"/><Relationship Id="rId25" Type="http://schemas.openxmlformats.org/officeDocument/2006/relationships/tags" Target="../tags/tag180.xml"/><Relationship Id="rId24" Type="http://schemas.openxmlformats.org/officeDocument/2006/relationships/tags" Target="../tags/tag179.xml"/><Relationship Id="rId23" Type="http://schemas.openxmlformats.org/officeDocument/2006/relationships/tags" Target="../tags/tag178.xml"/><Relationship Id="rId22" Type="http://schemas.openxmlformats.org/officeDocument/2006/relationships/tags" Target="../tags/tag177.xml"/><Relationship Id="rId21" Type="http://schemas.openxmlformats.org/officeDocument/2006/relationships/tags" Target="../tags/tag176.xml"/><Relationship Id="rId20" Type="http://schemas.openxmlformats.org/officeDocument/2006/relationships/tags" Target="../tags/tag175.xml"/><Relationship Id="rId2" Type="http://schemas.openxmlformats.org/officeDocument/2006/relationships/tags" Target="../tags/tag157.xml"/><Relationship Id="rId19" Type="http://schemas.openxmlformats.org/officeDocument/2006/relationships/tags" Target="../tags/tag174.xml"/><Relationship Id="rId18" Type="http://schemas.openxmlformats.org/officeDocument/2006/relationships/tags" Target="../tags/tag173.xml"/><Relationship Id="rId17" Type="http://schemas.openxmlformats.org/officeDocument/2006/relationships/tags" Target="../tags/tag172.xml"/><Relationship Id="rId16" Type="http://schemas.openxmlformats.org/officeDocument/2006/relationships/tags" Target="../tags/tag171.xml"/><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tags" Target="../tags/tag156.xml"/></Relationships>
</file>

<file path=ppt/slides/_rels/slide20.xml.rels><?xml version="1.0" encoding="UTF-8" standalone="yes"?>
<Relationships xmlns="http://schemas.openxmlformats.org/package/2006/relationships"><Relationship Id="rId9" Type="http://schemas.openxmlformats.org/officeDocument/2006/relationships/tags" Target="../tags/tag494.xml"/><Relationship Id="rId8" Type="http://schemas.openxmlformats.org/officeDocument/2006/relationships/tags" Target="../tags/tag493.xml"/><Relationship Id="rId7" Type="http://schemas.openxmlformats.org/officeDocument/2006/relationships/tags" Target="../tags/tag492.xml"/><Relationship Id="rId6" Type="http://schemas.openxmlformats.org/officeDocument/2006/relationships/tags" Target="../tags/tag491.xml"/><Relationship Id="rId5" Type="http://schemas.openxmlformats.org/officeDocument/2006/relationships/tags" Target="../tags/tag490.xml"/><Relationship Id="rId4" Type="http://schemas.openxmlformats.org/officeDocument/2006/relationships/tags" Target="../tags/tag489.xml"/><Relationship Id="rId3" Type="http://schemas.openxmlformats.org/officeDocument/2006/relationships/tags" Target="../tags/tag488.xml"/><Relationship Id="rId2" Type="http://schemas.openxmlformats.org/officeDocument/2006/relationships/tags" Target="../tags/tag487.xml"/><Relationship Id="rId17" Type="http://schemas.openxmlformats.org/officeDocument/2006/relationships/slideLayout" Target="../slideLayouts/slideLayout18.xml"/><Relationship Id="rId16" Type="http://schemas.openxmlformats.org/officeDocument/2006/relationships/tags" Target="../tags/tag500.xml"/><Relationship Id="rId15" Type="http://schemas.openxmlformats.org/officeDocument/2006/relationships/image" Target="../media/image22.png"/><Relationship Id="rId14" Type="http://schemas.openxmlformats.org/officeDocument/2006/relationships/tags" Target="../tags/tag499.xml"/><Relationship Id="rId13" Type="http://schemas.openxmlformats.org/officeDocument/2006/relationships/tags" Target="../tags/tag498.xml"/><Relationship Id="rId12" Type="http://schemas.openxmlformats.org/officeDocument/2006/relationships/tags" Target="../tags/tag497.xml"/><Relationship Id="rId11" Type="http://schemas.openxmlformats.org/officeDocument/2006/relationships/tags" Target="../tags/tag496.xml"/><Relationship Id="rId10" Type="http://schemas.openxmlformats.org/officeDocument/2006/relationships/tags" Target="../tags/tag495.xml"/><Relationship Id="rId1" Type="http://schemas.openxmlformats.org/officeDocument/2006/relationships/tags" Target="../tags/tag486.xml"/></Relationships>
</file>

<file path=ppt/slides/_rels/slide21.xml.rels><?xml version="1.0" encoding="UTF-8" standalone="yes"?>
<Relationships xmlns="http://schemas.openxmlformats.org/package/2006/relationships"><Relationship Id="rId9" Type="http://schemas.openxmlformats.org/officeDocument/2006/relationships/tags" Target="../tags/tag509.xml"/><Relationship Id="rId8" Type="http://schemas.openxmlformats.org/officeDocument/2006/relationships/tags" Target="../tags/tag508.xml"/><Relationship Id="rId7" Type="http://schemas.openxmlformats.org/officeDocument/2006/relationships/tags" Target="../tags/tag507.x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 Id="rId3" Type="http://schemas.openxmlformats.org/officeDocument/2006/relationships/tags" Target="../tags/tag503.xml"/><Relationship Id="rId2" Type="http://schemas.openxmlformats.org/officeDocument/2006/relationships/tags" Target="../tags/tag502.xml"/><Relationship Id="rId17" Type="http://schemas.openxmlformats.org/officeDocument/2006/relationships/slideLayout" Target="../slideLayouts/slideLayout18.xml"/><Relationship Id="rId16" Type="http://schemas.openxmlformats.org/officeDocument/2006/relationships/tags" Target="../tags/tag515.xml"/><Relationship Id="rId15" Type="http://schemas.openxmlformats.org/officeDocument/2006/relationships/image" Target="../media/image23.png"/><Relationship Id="rId14" Type="http://schemas.openxmlformats.org/officeDocument/2006/relationships/tags" Target="../tags/tag514.xml"/><Relationship Id="rId13" Type="http://schemas.openxmlformats.org/officeDocument/2006/relationships/tags" Target="../tags/tag513.xml"/><Relationship Id="rId12" Type="http://schemas.openxmlformats.org/officeDocument/2006/relationships/tags" Target="../tags/tag512.xml"/><Relationship Id="rId11" Type="http://schemas.openxmlformats.org/officeDocument/2006/relationships/tags" Target="../tags/tag511.xml"/><Relationship Id="rId10" Type="http://schemas.openxmlformats.org/officeDocument/2006/relationships/tags" Target="../tags/tag510.xml"/><Relationship Id="rId1" Type="http://schemas.openxmlformats.org/officeDocument/2006/relationships/tags" Target="../tags/tag501.xml"/></Relationships>
</file>

<file path=ppt/slides/_rels/slide22.xml.rels><?xml version="1.0" encoding="UTF-8" standalone="yes"?>
<Relationships xmlns="http://schemas.openxmlformats.org/package/2006/relationships"><Relationship Id="rId9" Type="http://schemas.openxmlformats.org/officeDocument/2006/relationships/tags" Target="../tags/tag524.xml"/><Relationship Id="rId8" Type="http://schemas.openxmlformats.org/officeDocument/2006/relationships/tags" Target="../tags/tag523.xml"/><Relationship Id="rId7" Type="http://schemas.openxmlformats.org/officeDocument/2006/relationships/tags" Target="../tags/tag522.xml"/><Relationship Id="rId6" Type="http://schemas.openxmlformats.org/officeDocument/2006/relationships/tags" Target="../tags/tag521.xml"/><Relationship Id="rId5" Type="http://schemas.openxmlformats.org/officeDocument/2006/relationships/tags" Target="../tags/tag520.xml"/><Relationship Id="rId4" Type="http://schemas.openxmlformats.org/officeDocument/2006/relationships/tags" Target="../tags/tag519.xml"/><Relationship Id="rId3" Type="http://schemas.openxmlformats.org/officeDocument/2006/relationships/tags" Target="../tags/tag518.xml"/><Relationship Id="rId2" Type="http://schemas.openxmlformats.org/officeDocument/2006/relationships/tags" Target="../tags/tag517.xml"/><Relationship Id="rId17" Type="http://schemas.openxmlformats.org/officeDocument/2006/relationships/slideLayout" Target="../slideLayouts/slideLayout18.xml"/><Relationship Id="rId16" Type="http://schemas.openxmlformats.org/officeDocument/2006/relationships/tags" Target="../tags/tag531.xml"/><Relationship Id="rId15" Type="http://schemas.openxmlformats.org/officeDocument/2006/relationships/tags" Target="../tags/tag530.xml"/><Relationship Id="rId14" Type="http://schemas.openxmlformats.org/officeDocument/2006/relationships/tags" Target="../tags/tag529.xml"/><Relationship Id="rId13" Type="http://schemas.openxmlformats.org/officeDocument/2006/relationships/tags" Target="../tags/tag528.xml"/><Relationship Id="rId12" Type="http://schemas.openxmlformats.org/officeDocument/2006/relationships/tags" Target="../tags/tag527.xml"/><Relationship Id="rId11" Type="http://schemas.openxmlformats.org/officeDocument/2006/relationships/tags" Target="../tags/tag526.xml"/><Relationship Id="rId10" Type="http://schemas.openxmlformats.org/officeDocument/2006/relationships/tags" Target="../tags/tag525.xml"/><Relationship Id="rId1" Type="http://schemas.openxmlformats.org/officeDocument/2006/relationships/tags" Target="../tags/tag516.xml"/></Relationships>
</file>

<file path=ppt/slides/_rels/slide23.xml.rels><?xml version="1.0" encoding="UTF-8" standalone="yes"?>
<Relationships xmlns="http://schemas.openxmlformats.org/package/2006/relationships"><Relationship Id="rId9" Type="http://schemas.openxmlformats.org/officeDocument/2006/relationships/tags" Target="../tags/tag540.xml"/><Relationship Id="rId8" Type="http://schemas.openxmlformats.org/officeDocument/2006/relationships/tags" Target="../tags/tag539.xml"/><Relationship Id="rId7" Type="http://schemas.openxmlformats.org/officeDocument/2006/relationships/tags" Target="../tags/tag538.xml"/><Relationship Id="rId6" Type="http://schemas.openxmlformats.org/officeDocument/2006/relationships/tags" Target="../tags/tag537.xml"/><Relationship Id="rId5" Type="http://schemas.openxmlformats.org/officeDocument/2006/relationships/tags" Target="../tags/tag536.xml"/><Relationship Id="rId4" Type="http://schemas.openxmlformats.org/officeDocument/2006/relationships/tags" Target="../tags/tag535.xml"/><Relationship Id="rId3" Type="http://schemas.openxmlformats.org/officeDocument/2006/relationships/tags" Target="../tags/tag534.xml"/><Relationship Id="rId2" Type="http://schemas.openxmlformats.org/officeDocument/2006/relationships/tags" Target="../tags/tag533.xml"/><Relationship Id="rId18" Type="http://schemas.openxmlformats.org/officeDocument/2006/relationships/slideLayout" Target="../slideLayouts/slideLayout18.xml"/><Relationship Id="rId17" Type="http://schemas.openxmlformats.org/officeDocument/2006/relationships/tags" Target="../tags/tag547.xml"/><Relationship Id="rId16" Type="http://schemas.openxmlformats.org/officeDocument/2006/relationships/image" Target="../media/image24.png"/><Relationship Id="rId15" Type="http://schemas.openxmlformats.org/officeDocument/2006/relationships/tags" Target="../tags/tag546.xml"/><Relationship Id="rId14" Type="http://schemas.openxmlformats.org/officeDocument/2006/relationships/tags" Target="../tags/tag545.xml"/><Relationship Id="rId13" Type="http://schemas.openxmlformats.org/officeDocument/2006/relationships/tags" Target="../tags/tag544.xml"/><Relationship Id="rId12" Type="http://schemas.openxmlformats.org/officeDocument/2006/relationships/tags" Target="../tags/tag543.xml"/><Relationship Id="rId11" Type="http://schemas.openxmlformats.org/officeDocument/2006/relationships/tags" Target="../tags/tag542.xml"/><Relationship Id="rId10" Type="http://schemas.openxmlformats.org/officeDocument/2006/relationships/tags" Target="../tags/tag541.xml"/><Relationship Id="rId1" Type="http://schemas.openxmlformats.org/officeDocument/2006/relationships/tags" Target="../tags/tag532.xml"/></Relationships>
</file>

<file path=ppt/slides/_rels/slide24.xml.rels><?xml version="1.0" encoding="UTF-8" standalone="yes"?>
<Relationships xmlns="http://schemas.openxmlformats.org/package/2006/relationships"><Relationship Id="rId9" Type="http://schemas.openxmlformats.org/officeDocument/2006/relationships/tags" Target="../tags/tag556.xml"/><Relationship Id="rId8" Type="http://schemas.openxmlformats.org/officeDocument/2006/relationships/tags" Target="../tags/tag555.xml"/><Relationship Id="rId7" Type="http://schemas.openxmlformats.org/officeDocument/2006/relationships/tags" Target="../tags/tag554.xml"/><Relationship Id="rId6" Type="http://schemas.openxmlformats.org/officeDocument/2006/relationships/tags" Target="../tags/tag553.xml"/><Relationship Id="rId5" Type="http://schemas.openxmlformats.org/officeDocument/2006/relationships/tags" Target="../tags/tag552.xml"/><Relationship Id="rId4" Type="http://schemas.openxmlformats.org/officeDocument/2006/relationships/tags" Target="../tags/tag551.xml"/><Relationship Id="rId3" Type="http://schemas.openxmlformats.org/officeDocument/2006/relationships/tags" Target="../tags/tag550.xml"/><Relationship Id="rId2" Type="http://schemas.openxmlformats.org/officeDocument/2006/relationships/tags" Target="../tags/tag549.xml"/><Relationship Id="rId18" Type="http://schemas.openxmlformats.org/officeDocument/2006/relationships/slideLayout" Target="../slideLayouts/slideLayout18.xml"/><Relationship Id="rId17" Type="http://schemas.openxmlformats.org/officeDocument/2006/relationships/tags" Target="../tags/tag563.xml"/><Relationship Id="rId16" Type="http://schemas.openxmlformats.org/officeDocument/2006/relationships/image" Target="../media/image25.png"/><Relationship Id="rId15" Type="http://schemas.openxmlformats.org/officeDocument/2006/relationships/tags" Target="../tags/tag562.xml"/><Relationship Id="rId14" Type="http://schemas.openxmlformats.org/officeDocument/2006/relationships/tags" Target="../tags/tag561.xml"/><Relationship Id="rId13" Type="http://schemas.openxmlformats.org/officeDocument/2006/relationships/tags" Target="../tags/tag560.xml"/><Relationship Id="rId12" Type="http://schemas.openxmlformats.org/officeDocument/2006/relationships/tags" Target="../tags/tag559.xml"/><Relationship Id="rId11" Type="http://schemas.openxmlformats.org/officeDocument/2006/relationships/tags" Target="../tags/tag558.xml"/><Relationship Id="rId10" Type="http://schemas.openxmlformats.org/officeDocument/2006/relationships/tags" Target="../tags/tag557.xml"/><Relationship Id="rId1" Type="http://schemas.openxmlformats.org/officeDocument/2006/relationships/tags" Target="../tags/tag548.xml"/></Relationships>
</file>

<file path=ppt/slides/_rels/slide25.xml.rels><?xml version="1.0" encoding="UTF-8" standalone="yes"?>
<Relationships xmlns="http://schemas.openxmlformats.org/package/2006/relationships"><Relationship Id="rId9" Type="http://schemas.openxmlformats.org/officeDocument/2006/relationships/tags" Target="../tags/tag572.xml"/><Relationship Id="rId8" Type="http://schemas.openxmlformats.org/officeDocument/2006/relationships/tags" Target="../tags/tag571.xml"/><Relationship Id="rId7" Type="http://schemas.openxmlformats.org/officeDocument/2006/relationships/tags" Target="../tags/tag570.xml"/><Relationship Id="rId6" Type="http://schemas.openxmlformats.org/officeDocument/2006/relationships/tags" Target="../tags/tag569.xml"/><Relationship Id="rId5" Type="http://schemas.openxmlformats.org/officeDocument/2006/relationships/tags" Target="../tags/tag568.xml"/><Relationship Id="rId4" Type="http://schemas.openxmlformats.org/officeDocument/2006/relationships/tags" Target="../tags/tag567.xml"/><Relationship Id="rId3" Type="http://schemas.openxmlformats.org/officeDocument/2006/relationships/tags" Target="../tags/tag566.xml"/><Relationship Id="rId2" Type="http://schemas.openxmlformats.org/officeDocument/2006/relationships/tags" Target="../tags/tag565.xml"/><Relationship Id="rId17" Type="http://schemas.openxmlformats.org/officeDocument/2006/relationships/slideLayout" Target="../slideLayouts/slideLayout18.xml"/><Relationship Id="rId16" Type="http://schemas.openxmlformats.org/officeDocument/2006/relationships/tags" Target="../tags/tag579.xml"/><Relationship Id="rId15" Type="http://schemas.openxmlformats.org/officeDocument/2006/relationships/tags" Target="../tags/tag578.xml"/><Relationship Id="rId14" Type="http://schemas.openxmlformats.org/officeDocument/2006/relationships/tags" Target="../tags/tag577.xml"/><Relationship Id="rId13" Type="http://schemas.openxmlformats.org/officeDocument/2006/relationships/tags" Target="../tags/tag576.xml"/><Relationship Id="rId12" Type="http://schemas.openxmlformats.org/officeDocument/2006/relationships/tags" Target="../tags/tag575.xml"/><Relationship Id="rId11" Type="http://schemas.openxmlformats.org/officeDocument/2006/relationships/tags" Target="../tags/tag574.xml"/><Relationship Id="rId10" Type="http://schemas.openxmlformats.org/officeDocument/2006/relationships/tags" Target="../tags/tag573.xml"/><Relationship Id="rId1" Type="http://schemas.openxmlformats.org/officeDocument/2006/relationships/tags" Target="../tags/tag564.xml"/></Relationships>
</file>

<file path=ppt/slides/_rels/slide26.xml.rels><?xml version="1.0" encoding="UTF-8" standalone="yes"?>
<Relationships xmlns="http://schemas.openxmlformats.org/package/2006/relationships"><Relationship Id="rId9" Type="http://schemas.openxmlformats.org/officeDocument/2006/relationships/tags" Target="../tags/tag587.xml"/><Relationship Id="rId8" Type="http://schemas.openxmlformats.org/officeDocument/2006/relationships/tags" Target="../tags/tag586.xml"/><Relationship Id="rId7" Type="http://schemas.openxmlformats.org/officeDocument/2006/relationships/tags" Target="../tags/tag585.xml"/><Relationship Id="rId6" Type="http://schemas.openxmlformats.org/officeDocument/2006/relationships/tags" Target="../tags/tag584.xml"/><Relationship Id="rId5" Type="http://schemas.openxmlformats.org/officeDocument/2006/relationships/tags" Target="../tags/tag583.xml"/><Relationship Id="rId4" Type="http://schemas.openxmlformats.org/officeDocument/2006/relationships/tags" Target="../tags/tag582.xml"/><Relationship Id="rId3" Type="http://schemas.openxmlformats.org/officeDocument/2006/relationships/tags" Target="../tags/tag581.xml"/><Relationship Id="rId2" Type="http://schemas.openxmlformats.org/officeDocument/2006/relationships/tags" Target="../tags/tag580.xml"/><Relationship Id="rId14" Type="http://schemas.openxmlformats.org/officeDocument/2006/relationships/slideLayout" Target="../slideLayouts/slideLayout18.xml"/><Relationship Id="rId13" Type="http://schemas.openxmlformats.org/officeDocument/2006/relationships/tags" Target="../tags/tag591.xml"/><Relationship Id="rId12" Type="http://schemas.openxmlformats.org/officeDocument/2006/relationships/tags" Target="../tags/tag590.xml"/><Relationship Id="rId11" Type="http://schemas.openxmlformats.org/officeDocument/2006/relationships/tags" Target="../tags/tag589.xml"/><Relationship Id="rId10" Type="http://schemas.openxmlformats.org/officeDocument/2006/relationships/tags" Target="../tags/tag588.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8" Type="http://schemas.openxmlformats.org/officeDocument/2006/relationships/slideLayout" Target="../slideLayouts/slideLayout18.xml"/><Relationship Id="rId17" Type="http://schemas.openxmlformats.org/officeDocument/2006/relationships/tags" Target="../tags/tag220.xml"/><Relationship Id="rId16" Type="http://schemas.openxmlformats.org/officeDocument/2006/relationships/tags" Target="../tags/tag219.xml"/><Relationship Id="rId15" Type="http://schemas.openxmlformats.org/officeDocument/2006/relationships/tags" Target="../tags/tag218.xml"/><Relationship Id="rId14" Type="http://schemas.openxmlformats.org/officeDocument/2006/relationships/image" Target="../media/image7.png"/><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4.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3" Type="http://schemas.openxmlformats.org/officeDocument/2006/relationships/slideLayout" Target="../slideLayouts/slideLayout18.xml"/><Relationship Id="rId22" Type="http://schemas.openxmlformats.org/officeDocument/2006/relationships/tags" Target="../tags/tag242.xml"/><Relationship Id="rId21" Type="http://schemas.openxmlformats.org/officeDocument/2006/relationships/tags" Target="../tags/tag241.xml"/><Relationship Id="rId20" Type="http://schemas.openxmlformats.org/officeDocument/2006/relationships/tags" Target="../tags/tag240.xml"/><Relationship Id="rId2" Type="http://schemas.openxmlformats.org/officeDocument/2006/relationships/tags" Target="../tags/tag222.xml"/><Relationship Id="rId19" Type="http://schemas.openxmlformats.org/officeDocument/2006/relationships/tags" Target="../tags/tag239.xml"/><Relationship Id="rId18" Type="http://schemas.openxmlformats.org/officeDocument/2006/relationships/tags" Target="../tags/tag238.xml"/><Relationship Id="rId17" Type="http://schemas.openxmlformats.org/officeDocument/2006/relationships/tags" Target="../tags/tag237.xml"/><Relationship Id="rId16" Type="http://schemas.openxmlformats.org/officeDocument/2006/relationships/tags" Target="../tags/tag236.xml"/><Relationship Id="rId15" Type="http://schemas.openxmlformats.org/officeDocument/2006/relationships/tags" Target="../tags/tag235.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tags" Target="../tags/tag221.xml"/></Relationships>
</file>

<file path=ppt/slides/_rels/slide5.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7" Type="http://schemas.openxmlformats.org/officeDocument/2006/relationships/slideLayout" Target="../slideLayouts/slideLayout18.xml"/><Relationship Id="rId16" Type="http://schemas.openxmlformats.org/officeDocument/2006/relationships/tags" Target="../tags/tag258.xml"/><Relationship Id="rId15" Type="http://schemas.openxmlformats.org/officeDocument/2006/relationships/tags" Target="../tags/tag257.xml"/><Relationship Id="rId14" Type="http://schemas.openxmlformats.org/officeDocument/2006/relationships/tags" Target="../tags/tag256.xml"/><Relationship Id="rId13" Type="http://schemas.openxmlformats.org/officeDocument/2006/relationships/tags" Target="../tags/tag255.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tags" Target="../tags/tag243.xml"/></Relationships>
</file>

<file path=ppt/slides/_rels/slide6.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1" Type="http://schemas.openxmlformats.org/officeDocument/2006/relationships/slideLayout" Target="../slideLayouts/slideLayout18.xml"/><Relationship Id="rId20" Type="http://schemas.openxmlformats.org/officeDocument/2006/relationships/tags" Target="../tags/tag278.xml"/><Relationship Id="rId2" Type="http://schemas.openxmlformats.org/officeDocument/2006/relationships/tags" Target="../tags/tag260.xml"/><Relationship Id="rId19" Type="http://schemas.openxmlformats.org/officeDocument/2006/relationships/tags" Target="../tags/tag277.xml"/><Relationship Id="rId18" Type="http://schemas.openxmlformats.org/officeDocument/2006/relationships/tags" Target="../tags/tag276.xml"/><Relationship Id="rId17" Type="http://schemas.openxmlformats.org/officeDocument/2006/relationships/tags" Target="../tags/tag275.xml"/><Relationship Id="rId16" Type="http://schemas.openxmlformats.org/officeDocument/2006/relationships/tags" Target="../tags/tag274.xml"/><Relationship Id="rId15" Type="http://schemas.openxmlformats.org/officeDocument/2006/relationships/tags" Target="../tags/tag273.xml"/><Relationship Id="rId14" Type="http://schemas.openxmlformats.org/officeDocument/2006/relationships/tags" Target="../tags/tag272.xml"/><Relationship Id="rId13" Type="http://schemas.openxmlformats.org/officeDocument/2006/relationships/tags" Target="../tags/tag271.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tags" Target="../tags/tag259.xml"/></Relationships>
</file>

<file path=ppt/slides/_rels/slide7.xml.rels><?xml version="1.0" encoding="UTF-8" standalone="yes"?>
<Relationships xmlns="http://schemas.openxmlformats.org/package/2006/relationships"><Relationship Id="rId9" Type="http://schemas.openxmlformats.org/officeDocument/2006/relationships/tags" Target="../tags/tag287.xml"/><Relationship Id="rId8" Type="http://schemas.openxmlformats.org/officeDocument/2006/relationships/tags" Target="../tags/tag286.xml"/><Relationship Id="rId7" Type="http://schemas.openxmlformats.org/officeDocument/2006/relationships/tags" Target="../tags/tag285.x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tags" Target="../tags/tag280.xml"/><Relationship Id="rId14" Type="http://schemas.openxmlformats.org/officeDocument/2006/relationships/slideLayout" Target="../slideLayouts/slideLayout18.xml"/><Relationship Id="rId13" Type="http://schemas.openxmlformats.org/officeDocument/2006/relationships/tags" Target="../tags/tag290.xml"/><Relationship Id="rId12" Type="http://schemas.openxmlformats.org/officeDocument/2006/relationships/tags" Target="../tags/tag289.xml"/><Relationship Id="rId11" Type="http://schemas.openxmlformats.org/officeDocument/2006/relationships/tags" Target="../tags/tag288.xml"/><Relationship Id="rId10" Type="http://schemas.openxmlformats.org/officeDocument/2006/relationships/image" Target="../media/image8.png"/><Relationship Id="rId1" Type="http://schemas.openxmlformats.org/officeDocument/2006/relationships/tags" Target="../tags/tag279.xml"/></Relationships>
</file>

<file path=ppt/slides/_rels/slide8.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3" Type="http://schemas.openxmlformats.org/officeDocument/2006/relationships/slideLayout" Target="../slideLayouts/slideLayout18.xml"/><Relationship Id="rId12" Type="http://schemas.openxmlformats.org/officeDocument/2006/relationships/tags" Target="../tags/tag30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tags" Target="../tags/tag291.xml"/></Relationships>
</file>

<file path=ppt/slides/_rels/slide9.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tags" Target="../tags/tag310.xml"/><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 Type="http://schemas.openxmlformats.org/officeDocument/2006/relationships/tags" Target="../tags/tag304.xml"/><Relationship Id="rId13" Type="http://schemas.openxmlformats.org/officeDocument/2006/relationships/slideLayout" Target="../slideLayouts/slideLayout18.xml"/><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tags" Target="../tags/tag312.xml"/><Relationship Id="rId1" Type="http://schemas.openxmlformats.org/officeDocument/2006/relationships/tags" Target="../tags/tag3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ctrTitle" idx="2"/>
            <p:custDataLst>
              <p:tags r:id="rId1"/>
            </p:custDataLst>
          </p:nvPr>
        </p:nvSpPr>
        <p:spPr>
          <a:xfrm>
            <a:off x="997585" y="2530640"/>
            <a:ext cx="5245735" cy="3214369"/>
          </a:xfrm>
        </p:spPr>
        <p:txBody>
          <a:bodyPr>
            <a:normAutofit fontScale="90000"/>
          </a:bodyPr>
          <a:p>
            <a:pPr marL="0" indent="0" algn="l">
              <a:lnSpc>
                <a:spcPct val="92000"/>
              </a:lnSpc>
              <a:spcBef>
                <a:spcPts val="0"/>
              </a:spcBef>
              <a:spcAft>
                <a:spcPts val="0"/>
              </a:spcAft>
              <a:buSzPct val="100000"/>
              <a:buNone/>
            </a:pPr>
            <a:r>
              <a:rPr lang="zh-CN" altLang="en-US" sz="8000">
                <a:ln w="15875"/>
                <a:gradFill>
                  <a:gsLst>
                    <a:gs pos="0">
                      <a:schemeClr val="accent1"/>
                    </a:gs>
                    <a:gs pos="100000">
                      <a:schemeClr val="accent6"/>
                    </a:gs>
                  </a:gsLst>
                  <a:lin ang="2700000" scaled="0"/>
                </a:gradFill>
                <a:effectLst>
                  <a:glow rad="63500">
                    <a:schemeClr val="accent1">
                      <a:satMod val="175000"/>
                      <a:alpha val="40000"/>
                    </a:schemeClr>
                  </a:glow>
                  <a:outerShdw blurRad="60007" dist="310007" dir="7680000" sy="30000" kx="1300200" algn="ctr" rotWithShape="0">
                    <a:prstClr val="black">
                      <a:alpha val="32000"/>
                    </a:prstClr>
                  </a:outerShdw>
                </a:effectLst>
              </a:rPr>
              <a:t>开源项目健康度监控与指标设计</a:t>
            </a:r>
            <a:endParaRPr lang="zh-CN" altLang="en-US" sz="8000">
              <a:ln w="15875"/>
              <a:gradFill>
                <a:gsLst>
                  <a:gs pos="0">
                    <a:schemeClr val="accent1"/>
                  </a:gs>
                  <a:gs pos="100000">
                    <a:schemeClr val="accent6"/>
                  </a:gs>
                </a:gsLst>
                <a:lin ang="2700000" scaled="0"/>
              </a:gradFill>
              <a:effectLst>
                <a:glow rad="63500">
                  <a:schemeClr val="accent1">
                    <a:satMod val="175000"/>
                    <a:alpha val="40000"/>
                  </a:schemeClr>
                </a:glow>
                <a:outerShdw blurRad="60007" dist="310007" dir="7680000" sy="30000" kx="1300200" algn="ctr" rotWithShape="0">
                  <a:prstClr val="black">
                    <a:alpha val="32000"/>
                  </a:prstClr>
                </a:outerShdw>
              </a:effectLst>
            </a:endParaRPr>
          </a:p>
        </p:txBody>
      </p:sp>
      <p:sp>
        <p:nvSpPr>
          <p:cNvPr id="10" name="副标题 9"/>
          <p:cNvSpPr>
            <a:spLocks noGrp="1"/>
          </p:cNvSpPr>
          <p:nvPr>
            <p:ph type="subTitle" idx="3"/>
            <p:custDataLst>
              <p:tags r:id="rId2"/>
            </p:custDataLst>
          </p:nvPr>
        </p:nvSpPr>
        <p:spPr>
          <a:xfrm>
            <a:off x="997585" y="1377858"/>
            <a:ext cx="5199380" cy="879732"/>
          </a:xfrm>
        </p:spPr>
        <p:txBody>
          <a:bodyPr>
            <a:noAutofit/>
            <a:scene3d>
              <a:camera prst="orthographicFront"/>
              <a:lightRig rig="threePt" dir="t"/>
            </a:scene3d>
          </a:bodyPr>
          <a:p>
            <a:pPr marL="0" lvl="0" indent="-285750" algn="l" fontAlgn="ctr">
              <a:lnSpc>
                <a:spcPct val="130000"/>
              </a:lnSpc>
              <a:spcBef>
                <a:spcPts val="1000"/>
              </a:spcBef>
              <a:spcAft>
                <a:spcPts val="0"/>
              </a:spcAft>
              <a:buSzPct val="100000"/>
              <a:buFont typeface="Wingdings" panose="05000000000000000000" charset="0"/>
              <a:buNone/>
            </a:pPr>
            <a:r>
              <a:rPr lang="zh-CN" altLang="en-US" sz="200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汉仪程行简" panose="00020600040101010101" charset="-122"/>
                <a:ea typeface="汉仪程行简" panose="00020600040101010101" charset="-122"/>
                <a:cs typeface="汉仪程行简" panose="00020600040101010101" charset="-122"/>
              </a:rPr>
              <a:t>设计人：诚毅满满小组</a:t>
            </a:r>
            <a:endParaRPr lang="zh-CN" altLang="en-US" sz="200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汉仪程行简" panose="00020600040101010101" charset="-122"/>
              <a:ea typeface="汉仪程行简" panose="00020600040101010101" charset="-122"/>
              <a:cs typeface="汉仪程行简" panose="00020600040101010101" charset="-122"/>
            </a:endParaRPr>
          </a:p>
          <a:p>
            <a:pPr marL="0" lvl="0" indent="-285750" algn="l" fontAlgn="ctr">
              <a:lnSpc>
                <a:spcPct val="130000"/>
              </a:lnSpc>
              <a:spcBef>
                <a:spcPts val="1000"/>
              </a:spcBef>
              <a:spcAft>
                <a:spcPts val="0"/>
              </a:spcAft>
              <a:buSzPct val="100000"/>
              <a:buFont typeface="Wingdings" panose="05000000000000000000" charset="0"/>
              <a:buNone/>
            </a:pPr>
            <a:r>
              <a:rPr lang="en-US" altLang="zh-CN" sz="200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汉仪程行简" panose="00020600040101010101" charset="-122"/>
                <a:ea typeface="汉仪程行简" panose="00020600040101010101" charset="-122"/>
                <a:cs typeface="汉仪程行简" panose="00020600040101010101" charset="-122"/>
              </a:rPr>
              <a:t>2024年12月8日</a:t>
            </a:r>
            <a:endParaRPr lang="en-US" altLang="zh-CN" sz="200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汉仪程行简" panose="00020600040101010101" charset="-122"/>
              <a:ea typeface="汉仪程行简" panose="00020600040101010101" charset="-122"/>
              <a:cs typeface="汉仪程行简"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decel="70000" fill="hold" grpId="0" nodeType="clickEffect">
                                  <p:stCondLst>
                                    <p:cond delay="0"/>
                                  </p:stCondLst>
                                  <p:iterate type="lt">
                                    <p:tmPct val="10000"/>
                                  </p:iterate>
                                  <p:childTnLst>
                                    <p:set>
                                      <p:cBhvr>
                                        <p:cTn id="6" dur="855" fill="hold">
                                          <p:stCondLst>
                                            <p:cond delay="1"/>
                                          </p:stCondLst>
                                        </p:cTn>
                                        <p:tgtEl>
                                          <p:spTgt spid="5"/>
                                        </p:tgtEl>
                                        <p:attrNameLst>
                                          <p:attrName>style.visibility</p:attrName>
                                        </p:attrNameLst>
                                      </p:cBhvr>
                                      <p:to>
                                        <p:strVal val="visible"/>
                                      </p:to>
                                    </p:set>
                                    <p:anim to="" calcmode="lin" valueType="num">
                                      <p:cBhvr>
                                        <p:cTn id="7" dur="1" fill="hold">
                                          <p:stCondLst>
                                            <p:cond delay="0"/>
                                          </p:stCondLst>
                                        </p:cTn>
                                        <p:tgtEl>
                                          <p:spTgt spid="5"/>
                                        </p:tgtEl>
                                        <p:attrNameLst>
                                          <p:attrName>ppt_x</p:attrName>
                                        </p:attrNameLst>
                                      </p:cBhvr>
                                      <p:tavLst>
                                        <p:tav tm="0">
                                          <p:val>
                                            <p:strVal val="#ppt_x"/>
                                          </p:val>
                                        </p:tav>
                                        <p:tav tm="100000">
                                          <p:val>
                                            <p:strVal val="#ppt_x+0.15*sin(rand(0-360)+0)+2"/>
                                          </p:val>
                                        </p:tav>
                                      </p:tavLst>
                                    </p:anim>
                                    <p:anim to="" calcmode="lin" valueType="num">
                                      <p:cBhvr>
                                        <p:cTn id="8" dur="1" fill="hold">
                                          <p:stCondLst>
                                            <p:cond delay="0"/>
                                          </p:stCondLst>
                                        </p:cTn>
                                        <p:tgtEl>
                                          <p:spTgt spid="5"/>
                                        </p:tgtEl>
                                        <p:attrNameLst>
                                          <p:attrName>ppt_y</p:attrName>
                                        </p:attrNameLst>
                                      </p:cBhvr>
                                      <p:tavLst>
                                        <p:tav tm="0">
                                          <p:val>
                                            <p:strVal val="#ppt_y"/>
                                          </p:val>
                                        </p:tav>
                                        <p:tav tm="100000">
                                          <p:val>
                                            <p:strVal val="#ppt_y+0.15*sin(rand(0-360)+0)+2"/>
                                          </p:val>
                                        </p:tav>
                                      </p:tavLst>
                                    </p:anim>
                                    <p:anim to="" calcmode="lin" valueType="num">
                                      <p:cBhvr>
                                        <p:cTn id="9" dur="998" fill="hold">
                                          <p:stCondLst>
                                            <p:cond delay="2"/>
                                          </p:stCondLst>
                                        </p:cTn>
                                        <p:tgtEl>
                                          <p:spTgt spid="5"/>
                                        </p:tgtEl>
                                        <p:attrNameLst>
                                          <p:attrName>style.opacity</p:attrName>
                                        </p:attrNameLst>
                                      </p:cBhvr>
                                      <p:tavLst>
                                        <p:tav tm="0">
                                          <p:val>
                                            <p:fltVal val="0"/>
                                          </p:val>
                                        </p:tav>
                                        <p:tav tm="100000">
                                          <p:val>
                                            <p:fltVal val="1"/>
                                          </p:val>
                                        </p:tav>
                                      </p:tavLst>
                                    </p:anim>
                                    <p:animScale>
                                      <p:cBhvr>
                                        <p:cTn id="10" dur="998" fill="hold">
                                          <p:stCondLst>
                                            <p:cond delay="1"/>
                                          </p:stCondLst>
                                        </p:cTn>
                                        <p:tgtEl>
                                          <p:spTgt spid="5"/>
                                        </p:tgtEl>
                                      </p:cBhvr>
                                      <p:from x="500000" y="500000"/>
                                      <p:to x="100000" y="100000"/>
                                    </p:animScale>
                                    <p:anim to="" calcmode="lin" valueType="num">
                                      <p:cBhvr>
                                        <p:cTn id="11" dur="714" fill="hold">
                                          <p:stCondLst>
                                            <p:cond delay="286"/>
                                          </p:stCondLst>
                                        </p:cTn>
                                        <p:tgtEl>
                                          <p:spTgt spid="5"/>
                                        </p:tgtEl>
                                        <p:attrNameLst>
                                          <p:attrName>ppt_x</p:attrName>
                                        </p:attrNameLst>
                                      </p:cBhvr>
                                      <p:tavLst>
                                        <p:tav tm="0">
                                          <p:val>
                                            <p:strVal val="ppt_x-2"/>
                                          </p:val>
                                        </p:tav>
                                        <p:tav tm="100000">
                                          <p:val>
                                            <p:strVal val="#ppt_x"/>
                                          </p:val>
                                        </p:tav>
                                      </p:tavLst>
                                    </p:anim>
                                    <p:anim to="" calcmode="lin" valueType="num">
                                      <p:cBhvr>
                                        <p:cTn id="12" dur="714" fill="hold">
                                          <p:stCondLst>
                                            <p:cond delay="286"/>
                                          </p:stCondLst>
                                        </p:cTn>
                                        <p:tgtEl>
                                          <p:spTgt spid="5"/>
                                        </p:tgtEl>
                                        <p:attrNameLst>
                                          <p:attrName>ppt_y</p:attrName>
                                        </p:attrNameLst>
                                      </p:cBhvr>
                                      <p:tavLst>
                                        <p:tav tm="0">
                                          <p:val>
                                            <p:strVal val="ppt_y-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0" presetClass="entr" presetSubtype="0" fill="hold" grpId="0" nodeType="clickEffect">
                                  <p:stCondLst>
                                    <p:cond delay="0"/>
                                  </p:stCondLst>
                                  <p:childTnLst>
                                    <p:set>
                                      <p:cBhvr>
                                        <p:cTn id="16" dur="818" fill="hold">
                                          <p:stCondLst>
                                            <p:cond delay="0"/>
                                          </p:stCondLst>
                                        </p:cTn>
                                        <p:tgtEl>
                                          <p:spTgt spid="10"/>
                                        </p:tgtEl>
                                        <p:attrNameLst>
                                          <p:attrName>style.visibility</p:attrName>
                                        </p:attrNameLst>
                                      </p:cBhvr>
                                      <p:to>
                                        <p:strVal val="visible"/>
                                      </p:to>
                                    </p:set>
                                    <p:anim to="" calcmode="lin" valueType="num">
                                      <p:cBhvr>
                                        <p:cTn id="17" dur="454" fill="hold">
                                          <p:stCondLst>
                                            <p:cond delay="0"/>
                                          </p:stCondLst>
                                        </p:cTn>
                                        <p:tgtEl>
                                          <p:spTgt spid="10"/>
                                        </p:tgtEl>
                                        <p:attrNameLst>
                                          <p:attrName>ppt_y</p:attrName>
                                        </p:attrNameLst>
                                      </p:cBhvr>
                                      <p:tavLst>
                                        <p:tav tm="0" fmla="#ppt_y-sin(pi*$)/2">
                                          <p:val>
                                            <p:fltVal val="0.5"/>
                                          </p:val>
                                        </p:tav>
                                        <p:tav tm="100000">
                                          <p:val>
                                            <p:fltVal val="1"/>
                                          </p:val>
                                        </p:tav>
                                      </p:tavLst>
                                    </p:anim>
                                    <p:anim to="" calcmode="lin" valueType="num">
                                      <p:cBhvr>
                                        <p:cTn id="18" dur="454" fill="hold">
                                          <p:stCondLst>
                                            <p:cond delay="454"/>
                                          </p:stCondLst>
                                        </p:cTn>
                                        <p:tgtEl>
                                          <p:spTgt spid="10"/>
                                        </p:tgtEl>
                                        <p:attrNameLst>
                                          <p:attrName>ppt_y</p:attrName>
                                        </p:attrNameLst>
                                      </p:cBhvr>
                                      <p:tavLst>
                                        <p:tav tm="0" fmla="#ppt_y-sin(pi*$)/4">
                                          <p:val>
                                            <p:fltVal val="0"/>
                                          </p:val>
                                        </p:tav>
                                        <p:tav tm="100000">
                                          <p:val>
                                            <p:fltVal val="1"/>
                                          </p:val>
                                        </p:tav>
                                      </p:tavLst>
                                    </p:anim>
                                    <p:anim to="" calcmode="lin" valueType="num">
                                      <p:cBhvr>
                                        <p:cTn id="19" dur="354" fill="hold">
                                          <p:stCondLst>
                                            <p:cond delay="909"/>
                                          </p:stCondLst>
                                        </p:cTn>
                                        <p:tgtEl>
                                          <p:spTgt spid="10"/>
                                        </p:tgtEl>
                                        <p:attrNameLst>
                                          <p:attrName>ppt_y</p:attrName>
                                        </p:attrNameLst>
                                      </p:cBhvr>
                                      <p:tavLst>
                                        <p:tav tm="0" fmla="#ppt_y-sin(pi*$)/8">
                                          <p:val>
                                            <p:fltVal val="0"/>
                                          </p:val>
                                        </p:tav>
                                        <p:tav tm="100000">
                                          <p:val>
                                            <p:fltVal val="1"/>
                                          </p:val>
                                        </p:tav>
                                      </p:tavLst>
                                    </p:anim>
                                    <p:anim to="" calcmode="lin" valueType="num">
                                      <p:cBhvr>
                                        <p:cTn id="20" dur="278" fill="hold">
                                          <p:stCondLst>
                                            <p:cond delay="1264"/>
                                          </p:stCondLst>
                                        </p:cTn>
                                        <p:tgtEl>
                                          <p:spTgt spid="10"/>
                                        </p:tgtEl>
                                        <p:attrNameLst>
                                          <p:attrName>ppt_y</p:attrName>
                                        </p:attrNameLst>
                                      </p:cBhvr>
                                      <p:tavLst>
                                        <p:tav tm="0" fmla="#ppt_y-sin(pi*$)/16">
                                          <p:val>
                                            <p:fltVal val="0"/>
                                          </p:val>
                                        </p:tav>
                                        <p:tav tm="100000">
                                          <p:val>
                                            <p:fltVal val="1"/>
                                          </p:val>
                                        </p:tav>
                                      </p:tavLst>
                                    </p:anim>
                                    <p:anim to="" calcmode="lin" valueType="num">
                                      <p:cBhvr>
                                        <p:cTn id="21" dur="214" fill="hold">
                                          <p:stCondLst>
                                            <p:cond delay="1541"/>
                                          </p:stCondLst>
                                        </p:cTn>
                                        <p:tgtEl>
                                          <p:spTgt spid="10"/>
                                        </p:tgtEl>
                                        <p:attrNameLst>
                                          <p:attrName>ppt_y</p:attrName>
                                        </p:attrNameLst>
                                      </p:cBhvr>
                                      <p:tavLst>
                                        <p:tav tm="0" fmla="#ppt_y-sin(pi*$)/32">
                                          <p:val>
                                            <p:fltVal val="0"/>
                                          </p:val>
                                        </p:tav>
                                        <p:tav tm="100000">
                                          <p:val>
                                            <p:fltVal val="1"/>
                                          </p:val>
                                        </p:tav>
                                      </p:tavLst>
                                    </p:anim>
                                    <p:anim to="" calcmode="lin" valueType="num">
                                      <p:cBhvr>
                                        <p:cTn id="22" dur="168" fill="hold">
                                          <p:stCondLst>
                                            <p:cond delay="1754"/>
                                          </p:stCondLst>
                                        </p:cTn>
                                        <p:tgtEl>
                                          <p:spTgt spid="10"/>
                                        </p:tgtEl>
                                        <p:attrNameLst>
                                          <p:attrName>ppt_y</p:attrName>
                                        </p:attrNameLst>
                                      </p:cBhvr>
                                      <p:tavLst>
                                        <p:tav tm="0" fmla="#ppt_y-sin(pi*$)/64">
                                          <p:val>
                                            <p:fltVal val="0"/>
                                          </p:val>
                                        </p:tav>
                                        <p:tav tm="100000">
                                          <p:val>
                                            <p:fltVal val="1"/>
                                          </p:val>
                                        </p:tav>
                                      </p:tavLst>
                                    </p:anim>
                                    <p:anim to="" calcmode="lin" valueType="num">
                                      <p:cBhvr>
                                        <p:cTn id="23" dur="78" fill="hold">
                                          <p:stCondLst>
                                            <p:cond delay="1922"/>
                                          </p:stCondLst>
                                        </p:cTn>
                                        <p:tgtEl>
                                          <p:spTgt spid="10"/>
                                        </p:tgtEl>
                                        <p:attrNameLst>
                                          <p:attrName>ppt_y</p:attrName>
                                        </p:attrNameLst>
                                      </p:cBhvr>
                                      <p:tavLst>
                                        <p:tav tm="0" fmla="#ppt_y-sin(pi*$)/128">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9" name="椭圆 28"/>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8" name="椭圆 27"/>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7" name="矩形 26"/>
          <p:cNvSpPr/>
          <p:nvPr userDrawn="1">
            <p:custDataLst>
              <p:tags r:id="rId3"/>
            </p:custDataLst>
          </p:nvPr>
        </p:nvSpPr>
        <p:spPr>
          <a:xfrm>
            <a:off x="0" y="0"/>
            <a:ext cx="41208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2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22" name="组合 21"/>
          <p:cNvGrpSpPr/>
          <p:nvPr userDrawn="1">
            <p:custDataLst>
              <p:tags r:id="rId5"/>
            </p:custDataLst>
          </p:nvPr>
        </p:nvGrpSpPr>
        <p:grpSpPr>
          <a:xfrm>
            <a:off x="355298" y="498003"/>
            <a:ext cx="673182" cy="352264"/>
            <a:chOff x="355298" y="498003"/>
            <a:chExt cx="673182" cy="352264"/>
          </a:xfrm>
        </p:grpSpPr>
        <p:sp>
          <p:nvSpPr>
            <p:cNvPr id="23"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4"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5"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cxnSp>
        <p:nvCxnSpPr>
          <p:cNvPr id="11" name="直接连接符 10"/>
          <p:cNvCxnSpPr/>
          <p:nvPr>
            <p:custDataLst>
              <p:tags r:id="rId9"/>
            </p:custDataLst>
          </p:nvPr>
        </p:nvCxnSpPr>
        <p:spPr>
          <a:xfrm>
            <a:off x="609605" y="6324651"/>
            <a:ext cx="762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6"/>
          <p:cNvSpPr txBox="1"/>
          <p:nvPr>
            <p:custDataLst>
              <p:tags r:id="rId10"/>
            </p:custDataLst>
          </p:nvPr>
        </p:nvSpPr>
        <p:spPr>
          <a:xfrm>
            <a:off x="457200" y="609480"/>
            <a:ext cx="3225800" cy="4079227"/>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18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【4】用户：</a:t>
            </a:r>
            <a:r>
              <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从主观上，</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用户认为一个项目是否健康就在于</a:t>
            </a:r>
            <a:r>
              <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各类流行指标</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是否令人满意，比如stars数量和issue评论数量（</a:t>
            </a:r>
            <a:r>
              <a:rPr lang="zh-CN" altLang="en-US" sz="14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对应于现实生活中的点赞和评论</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），以及在所有开源项目中的影响力大小和项目的整个活跃程度，当这些指标都表现得很不错时，用户才</a:t>
            </a:r>
            <a:r>
              <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更愿意</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不断去关注和支持并且使用这个项目的的成果，</a:t>
            </a:r>
            <a:r>
              <a:rPr lang="zh-CN" altLang="en-US" sz="14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从而能够使得</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开源项目发挥出应有的价值并且持续健康发展下去。</a:t>
            </a:r>
            <a:b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br>
            <a:r>
              <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从客观上，</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我们将从项目每天的活跃度（active_dates_and_times），issue的评论数量（issue_comments），openrank影响力（openrank值），stars数量（stars值）</a:t>
            </a:r>
            <a:r>
              <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四个维度进行评价。</a:t>
            </a:r>
            <a:endPar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endParaRPr>
          </a:p>
        </p:txBody>
      </p:sp>
      <p:sp>
        <p:nvSpPr>
          <p:cNvPr id="13" name="Title 6" descr="7b0a2020202022776f7264617274223a2022220a7d0a"/>
          <p:cNvSpPr txBox="1"/>
          <p:nvPr>
            <p:custDataLst>
              <p:tags r:id="rId11"/>
            </p:custDataLst>
          </p:nvPr>
        </p:nvSpPr>
        <p:spPr>
          <a:xfrm>
            <a:off x="5044440" y="994410"/>
            <a:ext cx="6223000" cy="4869180"/>
          </a:xfrm>
          <a:prstGeom prst="rect">
            <a:avLst/>
          </a:prstGeom>
          <a:noFill/>
          <a:ln w="3175">
            <a:noFill/>
            <a:prstDash val="dash"/>
          </a:ln>
        </p:spPr>
        <p:txBody>
          <a:bodyPr wrap="square" lIns="63500" tIns="25400" rIns="63500" bIns="25400" anchor="ctr" anchorCtr="0">
            <a:normAutofit lnSpcReduction="10000"/>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66700" lvl="0" indent="-266700" algn="l" fontAlgn="ctr">
              <a:lnSpc>
                <a:spcPct val="120000"/>
              </a:lnSpc>
              <a:spcBef>
                <a:spcPts val="0"/>
              </a:spcBef>
              <a:spcAft>
                <a:spcPts val="800"/>
              </a:spcAft>
              <a:buSzPct val="100000"/>
              <a:buFont typeface="Wingdings" panose="05000000000000000000" charset="0"/>
              <a:buChar char="l"/>
            </a:pP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1.项目每天的活跃度（active_dates_and_times）：</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项目每天的活跃度可以反映其社区的</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参与度和开发进展</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，较高的日活跃度通常表明项目有持续的维护和贡献，</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健康度较高</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；而较低的活跃度可能意味着项目缺乏有效的支持或开发动力，</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可能导致项目停滞或衰退</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266700" lvl="0" indent="-266700" algn="l" fontAlgn="ctr">
              <a:lnSpc>
                <a:spcPct val="120000"/>
              </a:lnSpc>
              <a:spcBef>
                <a:spcPts val="0"/>
              </a:spcBef>
              <a:spcAft>
                <a:spcPts val="800"/>
              </a:spcAft>
              <a:buSzPct val="100000"/>
              <a:buFont typeface="Wingdings" panose="05000000000000000000" charset="0"/>
              <a:buChar char="l"/>
            </a:pP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2.issue的评论数量（issue_comments）：</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Issue的评论数量通常反映了</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社区对问题的关注和参与度</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，较多的评论表明项目有积极的讨论和社区互动，能够迅速识别和解决问题，</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有助于项目的健康发展</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；而较少的评论可能表明项目缺乏社区活跃度，问题解决速度可能较慢，</a:t>
            </a: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影响项目的长期健康。</a:t>
            </a:r>
            <a:endPar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266700" lvl="0" indent="-266700" algn="l" fontAlgn="ctr">
              <a:lnSpc>
                <a:spcPct val="120000"/>
              </a:lnSpc>
              <a:spcBef>
                <a:spcPts val="0"/>
              </a:spcBef>
              <a:spcAft>
                <a:spcPts val="800"/>
              </a:spcAft>
              <a:buSzPct val="100000"/>
              <a:buFont typeface="Wingdings" panose="05000000000000000000" charset="0"/>
              <a:buChar char="l"/>
            </a:pP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3.openrank影响力（openrank值）：</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Openrank值反映了一个开源项目在GitHub等平台上的</a:t>
            </a: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受欢迎程度和社区活跃度</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，较高的Openrank值通常意味着项目有更多的用户关注、贡献者和社区支持，表明</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项目健康且有良好的成长潜力</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；而较低的Openrank值可能表示项目</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较为冷门，社区参与度低</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，可能面临维护困难和发展瓶颈。</a:t>
            </a:r>
            <a:endPar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266700" lvl="0" indent="-266700" algn="l" fontAlgn="ctr">
              <a:lnSpc>
                <a:spcPct val="120000"/>
              </a:lnSpc>
              <a:spcBef>
                <a:spcPts val="0"/>
              </a:spcBef>
              <a:spcAft>
                <a:spcPts val="800"/>
              </a:spcAft>
              <a:buSzPct val="100000"/>
              <a:buFont typeface="Wingdings" panose="05000000000000000000" charset="0"/>
              <a:buChar char="l"/>
            </a:pP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4.stars数量（stars值）：</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Stars数量通常反映了开源项目的</a:t>
            </a: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受欢迎程度和社区认可度</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，较多的Stars意味着项目得到了广泛的关注和支持，通常与项目的</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活跃度、稳定性和健康度相关</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；而较少的Stars可能意味着项目较为冷门或缺乏用户关注，可能影响</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其长期的维护和发展</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build="p"/>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19" name="椭圆 18"/>
          <p:cNvSpPr/>
          <p:nvPr userDrawn="1">
            <p:custDataLst>
              <p:tags r:id="rId1"/>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dirty="0">
              <a:solidFill>
                <a:schemeClr val="lt1"/>
              </a:solidFill>
              <a:latin typeface="汉仪刚艺体-85W" panose="00020600040101010101" pitchFamily="18" charset="-122"/>
              <a:ea typeface="汉仪刚艺体-85W" panose="00020600040101010101" pitchFamily="18" charset="-122"/>
            </a:endParaRPr>
          </a:p>
        </p:txBody>
      </p:sp>
      <p:sp>
        <p:nvSpPr>
          <p:cNvPr id="20" name="椭圆 19"/>
          <p:cNvSpPr/>
          <p:nvPr userDrawn="1">
            <p:custDataLst>
              <p:tags r:id="rId2"/>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1" name="椭圆 20"/>
          <p:cNvSpPr/>
          <p:nvPr userDrawn="1">
            <p:custDataLst>
              <p:tags r:id="rId3"/>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4" name="任意多边形: 形状 13"/>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5" name="组合 14"/>
          <p:cNvGrpSpPr/>
          <p:nvPr userDrawn="1">
            <p:custDataLst>
              <p:tags r:id="rId5"/>
            </p:custDataLst>
          </p:nvPr>
        </p:nvGrpSpPr>
        <p:grpSpPr>
          <a:xfrm>
            <a:off x="355298" y="498003"/>
            <a:ext cx="673182" cy="352264"/>
            <a:chOff x="355298" y="498003"/>
            <a:chExt cx="673182" cy="352264"/>
          </a:xfrm>
        </p:grpSpPr>
        <p:sp>
          <p:nvSpPr>
            <p:cNvPr id="16"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7"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8"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矩形 6"/>
          <p:cNvSpPr/>
          <p:nvPr>
            <p:custDataLst>
              <p:tags r:id="rId9"/>
            </p:custDataLst>
          </p:nvPr>
        </p:nvSpPr>
        <p:spPr>
          <a:xfrm>
            <a:off x="1"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 name="矩形 1"/>
          <p:cNvSpPr/>
          <p:nvPr userDrawn="1">
            <p:custDataLst>
              <p:tags r:id="rId10"/>
            </p:custDataLst>
          </p:nvPr>
        </p:nvSpPr>
        <p:spPr>
          <a:xfrm>
            <a:off x="762063" y="392757"/>
            <a:ext cx="11277474" cy="6072486"/>
          </a:xfrm>
          <a:prstGeom prst="rect">
            <a:avLst/>
          </a:prstGeom>
          <a:solidFill>
            <a:schemeClr val="l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1" name="Title 6" descr="7b0a2020202022776f7264617274223a2022220a7d0a"/>
          <p:cNvSpPr txBox="1"/>
          <p:nvPr>
            <p:custDataLst>
              <p:tags r:id="rId11"/>
            </p:custDataLst>
          </p:nvPr>
        </p:nvSpPr>
        <p:spPr>
          <a:xfrm>
            <a:off x="1261110" y="1022350"/>
            <a:ext cx="10279380" cy="1568450"/>
          </a:xfrm>
          <a:prstGeom prst="rect">
            <a:avLst/>
          </a:prstGeom>
          <a:noFill/>
          <a:ln w="3175">
            <a:noFill/>
            <a:prstDash val="dash"/>
          </a:ln>
        </p:spPr>
        <p:txBody>
          <a:bodyPr wrap="square" lIns="63500" tIns="25400" rIns="63500" bIns="25400" anchor="b" anchorCtr="0">
            <a:norm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4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注：我们</a:t>
            </a:r>
            <a:r>
              <a:rPr lang="zh-CN" altLang="en-US" sz="18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选择</a:t>
            </a:r>
            <a:r>
              <a:rPr altLang="zh-CN" sz="18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IoTDB</a:t>
            </a:r>
            <a:r>
              <a:rPr lang="zh-CN" altLang="en-US" sz="24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和python</a:t>
            </a:r>
            <a:r>
              <a:rPr lang="zh-CN" altLang="en-US" sz="18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结合进行数据的操作，两者都为</a:t>
            </a:r>
            <a:r>
              <a:rPr lang="zh-CN" altLang="en-US" sz="20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开源软件</a:t>
            </a:r>
            <a:r>
              <a:rPr lang="zh-CN" altLang="en-US" sz="18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，且</a:t>
            </a:r>
            <a:r>
              <a:rPr altLang="zh-CN" sz="18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IoTDB</a:t>
            </a:r>
            <a:r>
              <a:rPr lang="zh-CN" altLang="en-US" sz="18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为专门处理时序的数据库（特别适合对</a:t>
            </a:r>
            <a:r>
              <a:rPr altLang="zh-CN" sz="18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opendigger</a:t>
            </a:r>
            <a:r>
              <a:rPr lang="zh-CN" altLang="en-US" sz="18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所收集的指标数据进行处理），并且后期如果需要评价新的开源项目的健康度，直接对</a:t>
            </a:r>
            <a:r>
              <a:rPr altLang="zh-CN" sz="18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IoTDB</a:t>
            </a:r>
            <a:r>
              <a:rPr lang="zh-CN" altLang="en-US" sz="20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数据库进行表的增删</a:t>
            </a:r>
            <a:r>
              <a:rPr lang="zh-CN" altLang="en-US" sz="18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然后利用python操作即可。</a:t>
            </a:r>
            <a:endParaRPr lang="zh-CN" altLang="en-US" sz="1800" spc="10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
        <p:nvSpPr>
          <p:cNvPr id="5" name="Title 6" descr="7b0a2020202022776f7264617274223a2022220a7d0a"/>
          <p:cNvSpPr txBox="1"/>
          <p:nvPr>
            <p:custDataLst>
              <p:tags r:id="rId12"/>
            </p:custDataLst>
          </p:nvPr>
        </p:nvSpPr>
        <p:spPr>
          <a:xfrm>
            <a:off x="1261110" y="2541905"/>
            <a:ext cx="10279380" cy="3487420"/>
          </a:xfrm>
          <a:prstGeom prst="rect">
            <a:avLst/>
          </a:prstGeom>
          <a:noFill/>
          <a:ln w="3175">
            <a:noFill/>
            <a:prstDash val="dash"/>
          </a:ln>
        </p:spPr>
        <p:txBody>
          <a:bodyPr wrap="square" lIns="63500" tIns="25400" rIns="63500" bIns="25400" anchor="t" anchorCtr="0">
            <a:normAutofit lnSpcReduction="20000"/>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（注意以下内容的操作我们都将封装进一个函数中，以便后续可重复使用）</a:t>
            </a:r>
            <a:endParaRPr lang="zh-CN" altLang="en-US" sz="20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0" lvl="0" indent="0" algn="l" fontAlgn="auto">
              <a:lnSpc>
                <a:spcPct val="120000"/>
              </a:lnSpc>
              <a:spcBef>
                <a:spcPts val="0"/>
              </a:spcBef>
              <a:spcAft>
                <a:spcPts val="800"/>
              </a:spcAft>
              <a:buSzPct val="100000"/>
              <a:buNone/>
            </a:pP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我们将利用Opendigger关于github上流行前300个开源项目的相关指标的数据，</a:t>
            </a:r>
            <a:r>
              <a:rPr lang="zh-CN" altLang="en-US" sz="24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首先</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将所有的300个项目的数据利用python的pandas和</a:t>
            </a:r>
            <a:r>
              <a:rPr altLang="zh-CN"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IoTDB.Session</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和os三个库自动化形成14张指标表（openrank指标重复了三次，纵轴索引为时间序列，横轴索引为项目名</a:t>
            </a:r>
            <a:r>
              <a:rPr altLang="zh-CN"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表值为</a:t>
            </a:r>
            <a:r>
              <a:rPr altLang="zh-CN"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opendigger</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统计的值），</a:t>
            </a:r>
            <a:r>
              <a:rPr lang="zh-CN" altLang="en-US" sz="24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再</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自动化将14张表存放于</a:t>
            </a:r>
            <a:r>
              <a:rPr altLang="zh-CN"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IoTDB</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数据库中，</a:t>
            </a:r>
            <a:r>
              <a:rPr lang="zh-CN" altLang="en-US" sz="24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然后在</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python中编写SQL语句对十四张表进行对应的每一列数据求</a:t>
            </a:r>
            <a:r>
              <a:rPr lang="zh-CN" altLang="en-US" sz="24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平均值</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（该值即为该开源项目该指标的得分），</a:t>
            </a:r>
            <a:r>
              <a:rPr lang="zh-CN" altLang="en-US" sz="24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得到所有的得分之</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后，最终形成决策矩阵总表（纵轴为300个项目名字，横轴为14个指标名字，表值均为平均值得分），</a:t>
            </a:r>
            <a:r>
              <a:rPr lang="zh-CN" altLang="en-US" sz="24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然后利用</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接下来要介绍的critic算法按权重算出角色满意度指标，</a:t>
            </a:r>
            <a:r>
              <a:rPr lang="zh-CN" altLang="en-US" sz="24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再通过</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角色满意度利用自主研发的关联权重算法得出最终的项目健康度。</a:t>
            </a:r>
            <a:endPar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2" dur="2000" fill="hold"/>
                                              <p:tgtEl>
                                                <p:spTgt spid="5"/>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9" name="矩形 8"/>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148" name="文本框 147" descr="7b0a2020202022776f7264617274223a2022220a7d0a"/>
          <p:cNvSpPr txBox="1"/>
          <p:nvPr>
            <p:custDataLst>
              <p:tags r:id="rId9"/>
            </p:custDataLst>
          </p:nvPr>
        </p:nvSpPr>
        <p:spPr>
          <a:xfrm>
            <a:off x="3984729" y="811314"/>
            <a:ext cx="3695578" cy="1377432"/>
          </a:xfrm>
          <a:prstGeom prst="rect">
            <a:avLst/>
          </a:prstGeom>
          <a:noFill/>
        </p:spPr>
        <p:txBody>
          <a:bodyPr wrap="square" rtlCol="0" anchor="t" anchorCtr="0">
            <a:noAutofit/>
            <a:scene3d>
              <a:camera prst="orthographicFront"/>
              <a:lightRig rig="threePt" dir="t"/>
            </a:scene3d>
          </a:bodyPr>
          <a:p>
            <a:pPr marL="0" lvl="0" indent="0" algn="l">
              <a:lnSpc>
                <a:spcPct val="130000"/>
              </a:lnSpc>
              <a:spcBef>
                <a:spcPts val="0"/>
              </a:spcBef>
              <a:spcAft>
                <a:spcPts val="0"/>
              </a:spcAft>
              <a:buSzPct val="100000"/>
            </a:pPr>
            <a:r>
              <a:rPr lang="zh-CN" altLang="en-US" sz="1400" spc="150">
                <a:ln w="2128" cmpd="sng">
                  <a:solidFill>
                    <a:schemeClr val="bg1"/>
                  </a:solidFill>
                  <a:prstDash val="solid"/>
                </a:ln>
                <a:solidFill>
                  <a:schemeClr val="accent1"/>
                </a:solidFill>
                <a:effectLst>
                  <a:outerShdw blurRad="378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“CRITIC客观赋权法”</a:t>
            </a:r>
            <a:r>
              <a:rPr lang="zh-CN" altLang="en-US" sz="1000" spc="150">
                <a:ln w="2128" cmpd="sng">
                  <a:solidFill>
                    <a:schemeClr val="bg1"/>
                  </a:solidFill>
                  <a:prstDash val="solid"/>
                </a:ln>
                <a:solidFill>
                  <a:schemeClr val="accent1"/>
                </a:solidFill>
                <a:effectLst>
                  <a:outerShdw blurRad="378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是一种在多属性决策问题中常用于权重赋值的方法，特别是在</a:t>
            </a:r>
            <a:r>
              <a:rPr lang="zh-CN" altLang="en-US" sz="1400" spc="150">
                <a:ln w="2128" cmpd="sng">
                  <a:solidFill>
                    <a:schemeClr val="bg1"/>
                  </a:solidFill>
                  <a:prstDash val="solid"/>
                </a:ln>
                <a:solidFill>
                  <a:schemeClr val="accent1"/>
                </a:solidFill>
                <a:effectLst>
                  <a:outerShdw blurRad="378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处理复杂的决策问题</a:t>
            </a:r>
            <a:r>
              <a:rPr lang="zh-CN" altLang="en-US" sz="1000" spc="150">
                <a:ln w="2128" cmpd="sng">
                  <a:solidFill>
                    <a:schemeClr val="bg1"/>
                  </a:solidFill>
                  <a:prstDash val="solid"/>
                </a:ln>
                <a:solidFill>
                  <a:schemeClr val="accent1"/>
                </a:solidFill>
                <a:effectLst>
                  <a:outerShdw blurRad="378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时，如评估多个方案、属性或选择的相对重要性。这种方法的全称是 CRITIC (Criteria Importance Through Intercriteria Correlation) 方法，</a:t>
            </a:r>
            <a:r>
              <a:rPr lang="zh-CN" altLang="en-US" sz="1200" spc="150">
                <a:ln w="2128" cmpd="sng">
                  <a:solidFill>
                    <a:schemeClr val="bg1"/>
                  </a:solidFill>
                  <a:prstDash val="solid"/>
                </a:ln>
                <a:solidFill>
                  <a:schemeClr val="accent1"/>
                </a:solidFill>
                <a:effectLst>
                  <a:outerShdw blurRad="378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意为“通过属性之间的相关性来评估标准的重要性”。</a:t>
            </a:r>
            <a:endParaRPr lang="zh-CN" altLang="en-US" sz="1200" spc="150">
              <a:ln w="2128" cmpd="sng">
                <a:solidFill>
                  <a:schemeClr val="bg1"/>
                </a:solidFill>
                <a:prstDash val="solid"/>
              </a:ln>
              <a:solidFill>
                <a:schemeClr val="accent1"/>
              </a:solidFill>
              <a:effectLst>
                <a:outerShdw blurRad="378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
        <p:nvSpPr>
          <p:cNvPr id="5" name="圆角矩形 4"/>
          <p:cNvSpPr/>
          <p:nvPr>
            <p:custDataLst>
              <p:tags r:id="rId10"/>
            </p:custDataLst>
          </p:nvPr>
        </p:nvSpPr>
        <p:spPr>
          <a:xfrm>
            <a:off x="3808730" y="832789"/>
            <a:ext cx="8078470" cy="5213725"/>
          </a:xfrm>
          <a:prstGeom prst="roundRect">
            <a:avLst>
              <a:gd name="adj" fmla="val 3466"/>
            </a:avLst>
          </a:prstGeom>
          <a:no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圆角矩形 5"/>
          <p:cNvSpPr/>
          <p:nvPr>
            <p:custDataLst>
              <p:tags r:id="rId11"/>
            </p:custDataLst>
          </p:nvPr>
        </p:nvSpPr>
        <p:spPr>
          <a:xfrm>
            <a:off x="4078386" y="811486"/>
            <a:ext cx="339733" cy="476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cxnSp>
        <p:nvCxnSpPr>
          <p:cNvPr id="8" name="直接连接符 7"/>
          <p:cNvCxnSpPr/>
          <p:nvPr>
            <p:custDataLst>
              <p:tags r:id="rId12"/>
            </p:custDataLst>
          </p:nvPr>
        </p:nvCxnSpPr>
        <p:spPr>
          <a:xfrm>
            <a:off x="3808730" y="4309727"/>
            <a:ext cx="8078470" cy="0"/>
          </a:xfrm>
          <a:prstGeom prst="line">
            <a:avLst/>
          </a:prstGeom>
          <a:ln w="12700">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13"/>
            </p:custDataLst>
          </p:nvPr>
        </p:nvCxnSpPr>
        <p:spPr>
          <a:xfrm>
            <a:off x="3808730" y="2572940"/>
            <a:ext cx="8078470" cy="0"/>
          </a:xfrm>
          <a:prstGeom prst="line">
            <a:avLst/>
          </a:prstGeom>
          <a:ln w="12700">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5" idx="0"/>
          </p:cNvCxnSpPr>
          <p:nvPr>
            <p:custDataLst>
              <p:tags r:id="rId14"/>
            </p:custDataLst>
          </p:nvPr>
        </p:nvCxnSpPr>
        <p:spPr>
          <a:xfrm>
            <a:off x="7847965" y="832789"/>
            <a:ext cx="0" cy="3476938"/>
          </a:xfrm>
          <a:prstGeom prst="line">
            <a:avLst/>
          </a:prstGeom>
          <a:ln>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文本框 29" descr="7b0a2020202022776f7264617274223a2022220a7d0a"/>
          <p:cNvSpPr txBox="1"/>
          <p:nvPr>
            <p:custDataLst>
              <p:tags r:id="rId15"/>
            </p:custDataLst>
          </p:nvPr>
        </p:nvSpPr>
        <p:spPr>
          <a:xfrm>
            <a:off x="3989809" y="2765231"/>
            <a:ext cx="3695578" cy="1377432"/>
          </a:xfrm>
          <a:prstGeom prst="rect">
            <a:avLst/>
          </a:prstGeom>
          <a:noFill/>
        </p:spPr>
        <p:txBody>
          <a:bodyPr wrap="square" rtlCol="0" anchor="t" anchorCtr="0">
            <a:noAutofit/>
            <a:scene3d>
              <a:camera prst="orthographicFront"/>
              <a:lightRig rig="threePt" dir="t"/>
            </a:scene3d>
          </a:bodyPr>
          <a:p>
            <a:pPr marL="0" lvl="0" indent="0" algn="l">
              <a:lnSpc>
                <a:spcPct val="130000"/>
              </a:lnSpc>
              <a:spcBef>
                <a:spcPts val="0"/>
              </a:spcBef>
              <a:spcAft>
                <a:spcPts val="0"/>
              </a:spcAft>
              <a:buSzPct val="100000"/>
            </a:pP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计算标准差： 每个评价指标的标准差</a:t>
            </a:r>
            <a:r>
              <a:rPr lang="zh-CN" altLang="en-US" sz="14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反映了其在不同决策方案中的离散程度。</a:t>
            </a: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标准差较大的指标通常具有较高的</a:t>
            </a:r>
            <a:r>
              <a:rPr lang="zh-CN" altLang="en-US" sz="14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信息量</a:t>
            </a: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，因为它们能够更好地区分不同方案。</a:t>
            </a:r>
            <a:endPar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
        <p:nvSpPr>
          <p:cNvPr id="32" name="文本框 31" descr="7b0a2020202022776f7264617274223a2022220a7d0a"/>
          <p:cNvSpPr txBox="1"/>
          <p:nvPr>
            <p:custDataLst>
              <p:tags r:id="rId16"/>
            </p:custDataLst>
          </p:nvPr>
        </p:nvSpPr>
        <p:spPr>
          <a:xfrm>
            <a:off x="8001013" y="1032929"/>
            <a:ext cx="3695578" cy="1377432"/>
          </a:xfrm>
          <a:prstGeom prst="rect">
            <a:avLst/>
          </a:prstGeom>
          <a:noFill/>
        </p:spPr>
        <p:txBody>
          <a:bodyPr wrap="square" rtlCol="0" anchor="t" anchorCtr="0">
            <a:noAutofit/>
            <a:scene3d>
              <a:camera prst="orthographicFront"/>
              <a:lightRig rig="threePt" dir="t"/>
            </a:scene3d>
          </a:bodyPr>
          <a:p>
            <a:pPr marL="0" lvl="0" indent="0" algn="l">
              <a:lnSpc>
                <a:spcPct val="130000"/>
              </a:lnSpc>
              <a:spcBef>
                <a:spcPts val="0"/>
              </a:spcBef>
              <a:spcAft>
                <a:spcPts val="0"/>
              </a:spcAft>
              <a:buSzPct val="100000"/>
            </a:pP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CRITIC方法的</a:t>
            </a:r>
            <a:r>
              <a:rPr lang="zh-CN" altLang="en-US" sz="14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核心思想是</a:t>
            </a: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利用属性间的</a:t>
            </a:r>
            <a:r>
              <a:rPr lang="zh-CN" altLang="en-US" sz="14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相关性</a:t>
            </a: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和标准的</a:t>
            </a:r>
            <a:r>
              <a:rPr lang="zh-CN" altLang="en-US" sz="14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标准差</a:t>
            </a: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来</a:t>
            </a:r>
            <a:r>
              <a:rPr lang="zh-CN" altLang="en-US" sz="14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客观地</a:t>
            </a: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确定各个评价指标的权重。这个方法的基本步骤包括</a:t>
            </a:r>
            <a:r>
              <a:rPr lang="zh-CN" altLang="en-US" sz="12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以下几个方面</a:t>
            </a: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
        <p:nvSpPr>
          <p:cNvPr id="33" name="文本框 32" descr="7b0a2020202022776f7264617274223a2022220a7d0a"/>
          <p:cNvSpPr txBox="1"/>
          <p:nvPr>
            <p:custDataLst>
              <p:tags r:id="rId17"/>
            </p:custDataLst>
          </p:nvPr>
        </p:nvSpPr>
        <p:spPr>
          <a:xfrm>
            <a:off x="8001013" y="2765231"/>
            <a:ext cx="3695578" cy="1377432"/>
          </a:xfrm>
          <a:prstGeom prst="rect">
            <a:avLst/>
          </a:prstGeom>
          <a:noFill/>
        </p:spPr>
        <p:txBody>
          <a:bodyPr wrap="square" rtlCol="0" anchor="t" anchorCtr="0">
            <a:noAutofit/>
            <a:scene3d>
              <a:camera prst="orthographicFront"/>
              <a:lightRig rig="threePt" dir="t"/>
            </a:scene3d>
          </a:bodyPr>
          <a:p>
            <a:pPr marL="0" lvl="0" indent="0" algn="l">
              <a:lnSpc>
                <a:spcPct val="130000"/>
              </a:lnSpc>
              <a:spcBef>
                <a:spcPts val="0"/>
              </a:spcBef>
              <a:spcAft>
                <a:spcPts val="0"/>
              </a:spcAft>
              <a:buSzPct val="100000"/>
            </a:pP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计算属性间的相关性： 计算所有标准（属性）之间的</a:t>
            </a:r>
            <a:r>
              <a:rPr lang="zh-CN" altLang="en-US" sz="14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相关性矩阵</a:t>
            </a: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，通常使用</a:t>
            </a:r>
            <a:r>
              <a:rPr lang="zh-CN" altLang="en-US" sz="12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皮尔逊相关系数</a:t>
            </a: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。相关性较强的标准，可能在决策中</a:t>
            </a:r>
            <a:r>
              <a:rPr lang="zh-CN" altLang="en-US" sz="12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对最终结果的影响较小</a:t>
            </a:r>
            <a:r>
              <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，因此需要调整它们的权重。</a:t>
            </a:r>
            <a:endParaRPr lang="zh-CN" altLang="en-US" sz="10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
        <p:nvSpPr>
          <p:cNvPr id="35" name="圆角矩形 34"/>
          <p:cNvSpPr/>
          <p:nvPr>
            <p:custDataLst>
              <p:tags r:id="rId18"/>
            </p:custDataLst>
          </p:nvPr>
        </p:nvSpPr>
        <p:spPr>
          <a:xfrm>
            <a:off x="4078386" y="2549955"/>
            <a:ext cx="339733" cy="4767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36" name="圆角矩形 35"/>
          <p:cNvSpPr/>
          <p:nvPr>
            <p:custDataLst>
              <p:tags r:id="rId19"/>
            </p:custDataLst>
          </p:nvPr>
        </p:nvSpPr>
        <p:spPr>
          <a:xfrm>
            <a:off x="4078386" y="4284499"/>
            <a:ext cx="339733" cy="4767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37" name="圆角矩形 36"/>
          <p:cNvSpPr/>
          <p:nvPr>
            <p:custDataLst>
              <p:tags r:id="rId20"/>
            </p:custDataLst>
          </p:nvPr>
        </p:nvSpPr>
        <p:spPr>
          <a:xfrm>
            <a:off x="8072772" y="811486"/>
            <a:ext cx="339733" cy="4767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38" name="圆角矩形 37"/>
          <p:cNvSpPr/>
          <p:nvPr>
            <p:custDataLst>
              <p:tags r:id="rId21"/>
            </p:custDataLst>
          </p:nvPr>
        </p:nvSpPr>
        <p:spPr>
          <a:xfrm>
            <a:off x="8072772" y="2549955"/>
            <a:ext cx="339733" cy="4767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1" name="文本框 20" descr="7b0a2020202022776f7264617274223a2022220a7d0a"/>
          <p:cNvSpPr txBox="1"/>
          <p:nvPr>
            <p:custDataLst>
              <p:tags r:id="rId22"/>
            </p:custDataLst>
          </p:nvPr>
        </p:nvSpPr>
        <p:spPr>
          <a:xfrm>
            <a:off x="4498773" y="4497831"/>
            <a:ext cx="6697113" cy="1323349"/>
          </a:xfrm>
          <a:prstGeom prst="rect">
            <a:avLst/>
          </a:prstGeom>
          <a:noFill/>
        </p:spPr>
        <p:txBody>
          <a:bodyPr wrap="square" rtlCol="0" anchor="t" anchorCtr="0">
            <a:noAutofit/>
            <a:scene3d>
              <a:camera prst="orthographicFront"/>
              <a:lightRig rig="threePt" dir="t"/>
            </a:scene3d>
          </a:bodyPr>
          <a:p>
            <a:pPr marL="0" lvl="0" indent="0" algn="l">
              <a:lnSpc>
                <a:spcPct val="130000"/>
              </a:lnSpc>
              <a:spcBef>
                <a:spcPts val="0"/>
              </a:spcBef>
              <a:spcAft>
                <a:spcPts val="0"/>
              </a:spcAft>
              <a:buSzPct val="100000"/>
            </a:pPr>
            <a:r>
              <a:rPr lang="zh-CN" altLang="en-US" sz="2000" spc="150">
                <a:ln w="2128" cmpd="sng">
                  <a:solidFill>
                    <a:schemeClr val="bg1"/>
                  </a:solidFill>
                  <a:prstDash val="solid"/>
                </a:ln>
                <a:solidFill>
                  <a:schemeClr val="accent1"/>
                </a:solidFill>
                <a:effectLst>
                  <a:outerShdw blurRad="378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综合评估权重：</a:t>
            </a:r>
            <a:r>
              <a:rPr lang="zh-CN" altLang="en-US" sz="1600" spc="150">
                <a:ln w="2128" cmpd="sng">
                  <a:solidFill>
                    <a:schemeClr val="bg1"/>
                  </a:solidFill>
                  <a:prstDash val="solid"/>
                </a:ln>
                <a:solidFill>
                  <a:schemeClr val="accent1"/>
                </a:solidFill>
                <a:effectLst>
                  <a:outerShdw blurRad="378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 CRITIC方法结合了标准差和属性间的相关性，生成每个标准的重要性权重。</a:t>
            </a:r>
            <a:r>
              <a:rPr lang="zh-CN" altLang="en-US" sz="2000" spc="150">
                <a:ln w="2128" cmpd="sng">
                  <a:solidFill>
                    <a:schemeClr val="bg1"/>
                  </a:solidFill>
                  <a:prstDash val="solid"/>
                </a:ln>
                <a:solidFill>
                  <a:schemeClr val="accent1"/>
                </a:solidFill>
                <a:effectLst>
                  <a:outerShdw blurRad="378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标准差较大且与其他标准相关性较小</a:t>
            </a:r>
            <a:r>
              <a:rPr lang="zh-CN" altLang="en-US" sz="1600" spc="150">
                <a:ln w="2128" cmpd="sng">
                  <a:solidFill>
                    <a:schemeClr val="bg1"/>
                  </a:solidFill>
                  <a:prstDash val="solid"/>
                </a:ln>
                <a:solidFill>
                  <a:schemeClr val="accent1"/>
                </a:solidFill>
                <a:effectLst>
                  <a:outerShdw blurRad="378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的指标会被赋予更高的权重，反之则权重较低。</a:t>
            </a:r>
            <a:endParaRPr lang="zh-CN" altLang="en-US" sz="1600" spc="150">
              <a:ln w="2128" cmpd="sng">
                <a:solidFill>
                  <a:schemeClr val="bg1"/>
                </a:solidFill>
                <a:prstDash val="solid"/>
              </a:ln>
              <a:solidFill>
                <a:schemeClr val="accent1"/>
              </a:solidFill>
              <a:effectLst>
                <a:outerShdw blurRad="378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
        <p:nvSpPr>
          <p:cNvPr id="7" name="文本框 6"/>
          <p:cNvSpPr txBox="1"/>
          <p:nvPr>
            <p:custDataLst>
              <p:tags r:id="rId23"/>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ctr">
              <a:lnSpc>
                <a:spcPct val="100000"/>
              </a:lnSpc>
              <a:spcBef>
                <a:spcPts val="0"/>
              </a:spcBef>
              <a:spcAft>
                <a:spcPts val="0"/>
              </a:spcAft>
              <a:buSzPct val="100000"/>
              <a:buNone/>
            </a:pPr>
            <a:r>
              <a:rPr lang="zh-CN" altLang="en-US" sz="3600">
                <a:solidFill>
                  <a:schemeClr val="accent1"/>
                </a:solidFill>
                <a:latin typeface="方正全福体" panose="02000500000000000000" charset="-122"/>
                <a:ea typeface="方正全福体" panose="02000500000000000000" charset="-122"/>
                <a:cs typeface="方正全福体" panose="02000500000000000000" charset="-122"/>
              </a:rPr>
              <a:t>五、critic算法确定权重得出角色满意度指标</a:t>
            </a:r>
            <a:endParaRPr lang="zh-CN" altLang="en-US" sz="3600">
              <a:solidFill>
                <a:schemeClr val="accent1"/>
              </a:solidFill>
              <a:latin typeface="方正全福体" panose="02000500000000000000" charset="-122"/>
              <a:ea typeface="方正全福体" panose="02000500000000000000" charset="-122"/>
              <a:cs typeface="方正全福体" panose="02000500000000000000" charset="-122"/>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nodeType="click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0" presetClass="entr" presetSubtype="0" decel="70000" fill="hold" grpId="0" nodeType="clickEffect">
                                  <p:stCondLst>
                                    <p:cond delay="0"/>
                                  </p:stCondLst>
                                  <p:iterate type="lt">
                                    <p:tmPct val="10000"/>
                                  </p:iterate>
                                  <p:childTnLst>
                                    <p:set>
                                      <p:cBhvr>
                                        <p:cTn id="13" dur="212" fill="hold">
                                          <p:stCondLst>
                                            <p:cond delay="1"/>
                                          </p:stCondLst>
                                        </p:cTn>
                                        <p:tgtEl>
                                          <p:spTgt spid="148"/>
                                        </p:tgtEl>
                                        <p:attrNameLst>
                                          <p:attrName>style.visibility</p:attrName>
                                        </p:attrNameLst>
                                      </p:cBhvr>
                                      <p:to>
                                        <p:strVal val="visible"/>
                                      </p:to>
                                    </p:set>
                                    <p:anim to="" calcmode="lin" valueType="num">
                                      <p:cBhvr>
                                        <p:cTn id="14" dur="1" fill="hold">
                                          <p:stCondLst>
                                            <p:cond delay="0"/>
                                          </p:stCondLst>
                                        </p:cTn>
                                        <p:tgtEl>
                                          <p:spTgt spid="148"/>
                                        </p:tgtEl>
                                        <p:attrNameLst>
                                          <p:attrName>ppt_x</p:attrName>
                                        </p:attrNameLst>
                                      </p:cBhvr>
                                      <p:tavLst>
                                        <p:tav tm="0">
                                          <p:val>
                                            <p:strVal val="#ppt_x"/>
                                          </p:val>
                                        </p:tav>
                                        <p:tav tm="100000">
                                          <p:val>
                                            <p:strVal val="#ppt_x+0.15*sin(rand(0-360)+0)+2"/>
                                          </p:val>
                                        </p:tav>
                                      </p:tavLst>
                                    </p:anim>
                                    <p:anim to="" calcmode="lin" valueType="num">
                                      <p:cBhvr>
                                        <p:cTn id="15" dur="1" fill="hold">
                                          <p:stCondLst>
                                            <p:cond delay="0"/>
                                          </p:stCondLst>
                                        </p:cTn>
                                        <p:tgtEl>
                                          <p:spTgt spid="148"/>
                                        </p:tgtEl>
                                        <p:attrNameLst>
                                          <p:attrName>ppt_y</p:attrName>
                                        </p:attrNameLst>
                                      </p:cBhvr>
                                      <p:tavLst>
                                        <p:tav tm="0">
                                          <p:val>
                                            <p:strVal val="#ppt_y"/>
                                          </p:val>
                                        </p:tav>
                                        <p:tav tm="100000">
                                          <p:val>
                                            <p:strVal val="#ppt_y+0.15*sin(rand(0-360)+0)+2"/>
                                          </p:val>
                                        </p:tav>
                                      </p:tavLst>
                                    </p:anim>
                                    <p:anim to="" calcmode="lin" valueType="num">
                                      <p:cBhvr>
                                        <p:cTn id="16" dur="249" fill="hold">
                                          <p:stCondLst>
                                            <p:cond delay="1"/>
                                          </p:stCondLst>
                                        </p:cTn>
                                        <p:tgtEl>
                                          <p:spTgt spid="148"/>
                                        </p:tgtEl>
                                        <p:attrNameLst>
                                          <p:attrName>style.opacity</p:attrName>
                                        </p:attrNameLst>
                                      </p:cBhvr>
                                      <p:tavLst>
                                        <p:tav tm="0">
                                          <p:val>
                                            <p:fltVal val="0"/>
                                          </p:val>
                                        </p:tav>
                                        <p:tav tm="100000">
                                          <p:val>
                                            <p:fltVal val="1"/>
                                          </p:val>
                                        </p:tav>
                                      </p:tavLst>
                                    </p:anim>
                                    <p:animScale>
                                      <p:cBhvr>
                                        <p:cTn id="17" dur="249" fill="hold">
                                          <p:stCondLst>
                                            <p:cond delay="1"/>
                                          </p:stCondLst>
                                        </p:cTn>
                                        <p:tgtEl>
                                          <p:spTgt spid="148"/>
                                        </p:tgtEl>
                                      </p:cBhvr>
                                      <p:from x="500000" y="500000"/>
                                      <p:to x="100000" y="100000"/>
                                    </p:animScale>
                                    <p:anim to="" calcmode="lin" valueType="num">
                                      <p:cBhvr>
                                        <p:cTn id="18" dur="177" fill="hold">
                                          <p:stCondLst>
                                            <p:cond delay="72"/>
                                          </p:stCondLst>
                                        </p:cTn>
                                        <p:tgtEl>
                                          <p:spTgt spid="148"/>
                                        </p:tgtEl>
                                        <p:attrNameLst>
                                          <p:attrName>ppt_x</p:attrName>
                                        </p:attrNameLst>
                                      </p:cBhvr>
                                      <p:tavLst>
                                        <p:tav tm="0">
                                          <p:val>
                                            <p:strVal val="ppt_x-2"/>
                                          </p:val>
                                        </p:tav>
                                        <p:tav tm="100000">
                                          <p:val>
                                            <p:strVal val="#ppt_x"/>
                                          </p:val>
                                        </p:tav>
                                      </p:tavLst>
                                    </p:anim>
                                    <p:anim to="" calcmode="lin" valueType="num">
                                      <p:cBhvr>
                                        <p:cTn id="19" dur="177" fill="hold">
                                          <p:stCondLst>
                                            <p:cond delay="72"/>
                                          </p:stCondLst>
                                        </p:cTn>
                                        <p:tgtEl>
                                          <p:spTgt spid="148"/>
                                        </p:tgtEl>
                                        <p:attrNameLst>
                                          <p:attrName>ppt_y</p:attrName>
                                        </p:attrNameLst>
                                      </p:cBhvr>
                                      <p:tavLst>
                                        <p:tav tm="0">
                                          <p:val>
                                            <p:strVal val="ppt_y-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0" presetClass="entr" presetSubtype="0" decel="70000" fill="hold" grpId="0" nodeType="clickEffect">
                                  <p:stCondLst>
                                    <p:cond delay="0"/>
                                  </p:stCondLst>
                                  <p:iterate type="lt">
                                    <p:tmPct val="10000"/>
                                  </p:iterate>
                                  <p:childTnLst>
                                    <p:set>
                                      <p:cBhvr>
                                        <p:cTn id="29" dur="212" fill="hold">
                                          <p:stCondLst>
                                            <p:cond delay="1"/>
                                          </p:stCondLst>
                                        </p:cTn>
                                        <p:tgtEl>
                                          <p:spTgt spid="32"/>
                                        </p:tgtEl>
                                        <p:attrNameLst>
                                          <p:attrName>style.visibility</p:attrName>
                                        </p:attrNameLst>
                                      </p:cBhvr>
                                      <p:to>
                                        <p:strVal val="visible"/>
                                      </p:to>
                                    </p:set>
                                    <p:anim to="" calcmode="lin" valueType="num">
                                      <p:cBhvr>
                                        <p:cTn id="30" dur="1" fill="hold">
                                          <p:stCondLst>
                                            <p:cond delay="0"/>
                                          </p:stCondLst>
                                        </p:cTn>
                                        <p:tgtEl>
                                          <p:spTgt spid="32"/>
                                        </p:tgtEl>
                                        <p:attrNameLst>
                                          <p:attrName>ppt_x</p:attrName>
                                        </p:attrNameLst>
                                      </p:cBhvr>
                                      <p:tavLst>
                                        <p:tav tm="0">
                                          <p:val>
                                            <p:strVal val="#ppt_x"/>
                                          </p:val>
                                        </p:tav>
                                        <p:tav tm="100000">
                                          <p:val>
                                            <p:strVal val="#ppt_x+0.15*sin(rand(0-360)+0)+2"/>
                                          </p:val>
                                        </p:tav>
                                      </p:tavLst>
                                    </p:anim>
                                    <p:anim to="" calcmode="lin" valueType="num">
                                      <p:cBhvr>
                                        <p:cTn id="31" dur="1" fill="hold">
                                          <p:stCondLst>
                                            <p:cond delay="0"/>
                                          </p:stCondLst>
                                        </p:cTn>
                                        <p:tgtEl>
                                          <p:spTgt spid="32"/>
                                        </p:tgtEl>
                                        <p:attrNameLst>
                                          <p:attrName>ppt_y</p:attrName>
                                        </p:attrNameLst>
                                      </p:cBhvr>
                                      <p:tavLst>
                                        <p:tav tm="0">
                                          <p:val>
                                            <p:strVal val="#ppt_y"/>
                                          </p:val>
                                        </p:tav>
                                        <p:tav tm="100000">
                                          <p:val>
                                            <p:strVal val="#ppt_y+0.15*sin(rand(0-360)+0)+2"/>
                                          </p:val>
                                        </p:tav>
                                      </p:tavLst>
                                    </p:anim>
                                    <p:anim to="" calcmode="lin" valueType="num">
                                      <p:cBhvr>
                                        <p:cTn id="32" dur="249" fill="hold">
                                          <p:stCondLst>
                                            <p:cond delay="1"/>
                                          </p:stCondLst>
                                        </p:cTn>
                                        <p:tgtEl>
                                          <p:spTgt spid="32"/>
                                        </p:tgtEl>
                                        <p:attrNameLst>
                                          <p:attrName>style.opacity</p:attrName>
                                        </p:attrNameLst>
                                      </p:cBhvr>
                                      <p:tavLst>
                                        <p:tav tm="0">
                                          <p:val>
                                            <p:fltVal val="0"/>
                                          </p:val>
                                        </p:tav>
                                        <p:tav tm="100000">
                                          <p:val>
                                            <p:fltVal val="1"/>
                                          </p:val>
                                        </p:tav>
                                      </p:tavLst>
                                    </p:anim>
                                    <p:animScale>
                                      <p:cBhvr>
                                        <p:cTn id="33" dur="249" fill="hold">
                                          <p:stCondLst>
                                            <p:cond delay="1"/>
                                          </p:stCondLst>
                                        </p:cTn>
                                        <p:tgtEl>
                                          <p:spTgt spid="32"/>
                                        </p:tgtEl>
                                      </p:cBhvr>
                                      <p:from x="500000" y="500000"/>
                                      <p:to x="100000" y="100000"/>
                                    </p:animScale>
                                    <p:anim to="" calcmode="lin" valueType="num">
                                      <p:cBhvr>
                                        <p:cTn id="34" dur="177" fill="hold">
                                          <p:stCondLst>
                                            <p:cond delay="72"/>
                                          </p:stCondLst>
                                        </p:cTn>
                                        <p:tgtEl>
                                          <p:spTgt spid="32"/>
                                        </p:tgtEl>
                                        <p:attrNameLst>
                                          <p:attrName>ppt_x</p:attrName>
                                        </p:attrNameLst>
                                      </p:cBhvr>
                                      <p:tavLst>
                                        <p:tav tm="0">
                                          <p:val>
                                            <p:strVal val="ppt_x-2"/>
                                          </p:val>
                                        </p:tav>
                                        <p:tav tm="100000">
                                          <p:val>
                                            <p:strVal val="#ppt_x"/>
                                          </p:val>
                                        </p:tav>
                                      </p:tavLst>
                                    </p:anim>
                                    <p:anim to="" calcmode="lin" valueType="num">
                                      <p:cBhvr>
                                        <p:cTn id="35" dur="177" fill="hold">
                                          <p:stCondLst>
                                            <p:cond delay="72"/>
                                          </p:stCondLst>
                                        </p:cTn>
                                        <p:tgtEl>
                                          <p:spTgt spid="32"/>
                                        </p:tgtEl>
                                        <p:attrNameLst>
                                          <p:attrName>ppt_y</p:attrName>
                                        </p:attrNameLst>
                                      </p:cBhvr>
                                      <p:tavLst>
                                        <p:tav tm="0">
                                          <p:val>
                                            <p:strVal val="ppt_y-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ppt_x"/>
                                          </p:val>
                                        </p:tav>
                                        <p:tav tm="100000">
                                          <p:val>
                                            <p:strVal val="#ppt_x"/>
                                          </p:val>
                                        </p:tav>
                                      </p:tavLst>
                                    </p:anim>
                                    <p:anim calcmode="lin" valueType="num">
                                      <p:cBhvr additive="base">
                                        <p:cTn id="4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0" presetClass="entr" presetSubtype="0" decel="70000" fill="hold" grpId="0" nodeType="clickEffect">
                                  <p:stCondLst>
                                    <p:cond delay="0"/>
                                  </p:stCondLst>
                                  <p:iterate type="lt">
                                    <p:tmPct val="10000"/>
                                  </p:iterate>
                                  <p:childTnLst>
                                    <p:set>
                                      <p:cBhvr>
                                        <p:cTn id="53" dur="427" fill="hold">
                                          <p:stCondLst>
                                            <p:cond delay="1"/>
                                          </p:stCondLst>
                                        </p:cTn>
                                        <p:tgtEl>
                                          <p:spTgt spid="30"/>
                                        </p:tgtEl>
                                        <p:attrNameLst>
                                          <p:attrName>style.visibility</p:attrName>
                                        </p:attrNameLst>
                                      </p:cBhvr>
                                      <p:to>
                                        <p:strVal val="visible"/>
                                      </p:to>
                                    </p:set>
                                    <p:anim to="" calcmode="lin" valueType="num">
                                      <p:cBhvr>
                                        <p:cTn id="54" dur="1" fill="hold">
                                          <p:stCondLst>
                                            <p:cond delay="0"/>
                                          </p:stCondLst>
                                        </p:cTn>
                                        <p:tgtEl>
                                          <p:spTgt spid="30"/>
                                        </p:tgtEl>
                                        <p:attrNameLst>
                                          <p:attrName>ppt_x</p:attrName>
                                        </p:attrNameLst>
                                      </p:cBhvr>
                                      <p:tavLst>
                                        <p:tav tm="0">
                                          <p:val>
                                            <p:strVal val="#ppt_x"/>
                                          </p:val>
                                        </p:tav>
                                        <p:tav tm="100000">
                                          <p:val>
                                            <p:strVal val="#ppt_x+0.15*sin(rand(0-360)+0)+2"/>
                                          </p:val>
                                        </p:tav>
                                      </p:tavLst>
                                    </p:anim>
                                    <p:anim to="" calcmode="lin" valueType="num">
                                      <p:cBhvr>
                                        <p:cTn id="55" dur="1" fill="hold">
                                          <p:stCondLst>
                                            <p:cond delay="0"/>
                                          </p:stCondLst>
                                        </p:cTn>
                                        <p:tgtEl>
                                          <p:spTgt spid="30"/>
                                        </p:tgtEl>
                                        <p:attrNameLst>
                                          <p:attrName>ppt_y</p:attrName>
                                        </p:attrNameLst>
                                      </p:cBhvr>
                                      <p:tavLst>
                                        <p:tav tm="0">
                                          <p:val>
                                            <p:strVal val="#ppt_y"/>
                                          </p:val>
                                        </p:tav>
                                        <p:tav tm="100000">
                                          <p:val>
                                            <p:strVal val="#ppt_y+0.15*sin(rand(0-360)+0)+2"/>
                                          </p:val>
                                        </p:tav>
                                      </p:tavLst>
                                    </p:anim>
                                    <p:anim to="" calcmode="lin" valueType="num">
                                      <p:cBhvr>
                                        <p:cTn id="56" dur="499" fill="hold">
                                          <p:stCondLst>
                                            <p:cond delay="1"/>
                                          </p:stCondLst>
                                        </p:cTn>
                                        <p:tgtEl>
                                          <p:spTgt spid="30"/>
                                        </p:tgtEl>
                                        <p:attrNameLst>
                                          <p:attrName>style.opacity</p:attrName>
                                        </p:attrNameLst>
                                      </p:cBhvr>
                                      <p:tavLst>
                                        <p:tav tm="0">
                                          <p:val>
                                            <p:fltVal val="0"/>
                                          </p:val>
                                        </p:tav>
                                        <p:tav tm="100000">
                                          <p:val>
                                            <p:fltVal val="1"/>
                                          </p:val>
                                        </p:tav>
                                      </p:tavLst>
                                    </p:anim>
                                    <p:animScale>
                                      <p:cBhvr>
                                        <p:cTn id="57" dur="499" fill="hold">
                                          <p:stCondLst>
                                            <p:cond delay="1"/>
                                          </p:stCondLst>
                                        </p:cTn>
                                        <p:tgtEl>
                                          <p:spTgt spid="30"/>
                                        </p:tgtEl>
                                      </p:cBhvr>
                                      <p:from x="500000" y="500000"/>
                                      <p:to x="100000" y="100000"/>
                                    </p:animScale>
                                    <p:anim to="" calcmode="lin" valueType="num">
                                      <p:cBhvr>
                                        <p:cTn id="58" dur="357" fill="hold">
                                          <p:stCondLst>
                                            <p:cond delay="143"/>
                                          </p:stCondLst>
                                        </p:cTn>
                                        <p:tgtEl>
                                          <p:spTgt spid="30"/>
                                        </p:tgtEl>
                                        <p:attrNameLst>
                                          <p:attrName>ppt_x</p:attrName>
                                        </p:attrNameLst>
                                      </p:cBhvr>
                                      <p:tavLst>
                                        <p:tav tm="0">
                                          <p:val>
                                            <p:strVal val="ppt_x-2"/>
                                          </p:val>
                                        </p:tav>
                                        <p:tav tm="100000">
                                          <p:val>
                                            <p:strVal val="#ppt_x"/>
                                          </p:val>
                                        </p:tav>
                                      </p:tavLst>
                                    </p:anim>
                                    <p:anim to="" calcmode="lin" valueType="num">
                                      <p:cBhvr>
                                        <p:cTn id="59" dur="357" fill="hold">
                                          <p:stCondLst>
                                            <p:cond delay="143"/>
                                          </p:stCondLst>
                                        </p:cTn>
                                        <p:tgtEl>
                                          <p:spTgt spid="30"/>
                                        </p:tgtEl>
                                        <p:attrNameLst>
                                          <p:attrName>ppt_y</p:attrName>
                                        </p:attrNameLst>
                                      </p:cBhvr>
                                      <p:tavLst>
                                        <p:tav tm="0">
                                          <p:val>
                                            <p:strVal val="ppt_y-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0" presetClass="entr" presetSubtype="0" decel="70000" fill="hold" grpId="0" nodeType="clickEffect">
                                  <p:stCondLst>
                                    <p:cond delay="0"/>
                                  </p:stCondLst>
                                  <p:iterate type="lt">
                                    <p:tmPct val="10000"/>
                                  </p:iterate>
                                  <p:childTnLst>
                                    <p:set>
                                      <p:cBhvr>
                                        <p:cTn id="63" dur="212" fill="hold">
                                          <p:stCondLst>
                                            <p:cond delay="1"/>
                                          </p:stCondLst>
                                        </p:cTn>
                                        <p:tgtEl>
                                          <p:spTgt spid="33"/>
                                        </p:tgtEl>
                                        <p:attrNameLst>
                                          <p:attrName>style.visibility</p:attrName>
                                        </p:attrNameLst>
                                      </p:cBhvr>
                                      <p:to>
                                        <p:strVal val="visible"/>
                                      </p:to>
                                    </p:set>
                                    <p:anim to="" calcmode="lin" valueType="num">
                                      <p:cBhvr>
                                        <p:cTn id="64" dur="1" fill="hold">
                                          <p:stCondLst>
                                            <p:cond delay="0"/>
                                          </p:stCondLst>
                                        </p:cTn>
                                        <p:tgtEl>
                                          <p:spTgt spid="33"/>
                                        </p:tgtEl>
                                        <p:attrNameLst>
                                          <p:attrName>ppt_x</p:attrName>
                                        </p:attrNameLst>
                                      </p:cBhvr>
                                      <p:tavLst>
                                        <p:tav tm="0">
                                          <p:val>
                                            <p:strVal val="#ppt_x"/>
                                          </p:val>
                                        </p:tav>
                                        <p:tav tm="100000">
                                          <p:val>
                                            <p:strVal val="#ppt_x+0.15*sin(rand(0-360)+0)+2"/>
                                          </p:val>
                                        </p:tav>
                                      </p:tavLst>
                                    </p:anim>
                                    <p:anim to="" calcmode="lin" valueType="num">
                                      <p:cBhvr>
                                        <p:cTn id="65" dur="1" fill="hold">
                                          <p:stCondLst>
                                            <p:cond delay="0"/>
                                          </p:stCondLst>
                                        </p:cTn>
                                        <p:tgtEl>
                                          <p:spTgt spid="33"/>
                                        </p:tgtEl>
                                        <p:attrNameLst>
                                          <p:attrName>ppt_y</p:attrName>
                                        </p:attrNameLst>
                                      </p:cBhvr>
                                      <p:tavLst>
                                        <p:tav tm="0">
                                          <p:val>
                                            <p:strVal val="#ppt_y"/>
                                          </p:val>
                                        </p:tav>
                                        <p:tav tm="100000">
                                          <p:val>
                                            <p:strVal val="#ppt_y+0.15*sin(rand(0-360)+0)+2"/>
                                          </p:val>
                                        </p:tav>
                                      </p:tavLst>
                                    </p:anim>
                                    <p:anim to="" calcmode="lin" valueType="num">
                                      <p:cBhvr>
                                        <p:cTn id="66" dur="249" fill="hold">
                                          <p:stCondLst>
                                            <p:cond delay="1"/>
                                          </p:stCondLst>
                                        </p:cTn>
                                        <p:tgtEl>
                                          <p:spTgt spid="33"/>
                                        </p:tgtEl>
                                        <p:attrNameLst>
                                          <p:attrName>style.opacity</p:attrName>
                                        </p:attrNameLst>
                                      </p:cBhvr>
                                      <p:tavLst>
                                        <p:tav tm="0">
                                          <p:val>
                                            <p:fltVal val="0"/>
                                          </p:val>
                                        </p:tav>
                                        <p:tav tm="100000">
                                          <p:val>
                                            <p:fltVal val="1"/>
                                          </p:val>
                                        </p:tav>
                                      </p:tavLst>
                                    </p:anim>
                                    <p:animScale>
                                      <p:cBhvr>
                                        <p:cTn id="67" dur="249" fill="hold">
                                          <p:stCondLst>
                                            <p:cond delay="1"/>
                                          </p:stCondLst>
                                        </p:cTn>
                                        <p:tgtEl>
                                          <p:spTgt spid="33"/>
                                        </p:tgtEl>
                                      </p:cBhvr>
                                      <p:from x="500000" y="500000"/>
                                      <p:to x="100000" y="100000"/>
                                    </p:animScale>
                                    <p:anim to="" calcmode="lin" valueType="num">
                                      <p:cBhvr>
                                        <p:cTn id="68" dur="177" fill="hold">
                                          <p:stCondLst>
                                            <p:cond delay="72"/>
                                          </p:stCondLst>
                                        </p:cTn>
                                        <p:tgtEl>
                                          <p:spTgt spid="33"/>
                                        </p:tgtEl>
                                        <p:attrNameLst>
                                          <p:attrName>ppt_x</p:attrName>
                                        </p:attrNameLst>
                                      </p:cBhvr>
                                      <p:tavLst>
                                        <p:tav tm="0">
                                          <p:val>
                                            <p:strVal val="ppt_x-2"/>
                                          </p:val>
                                        </p:tav>
                                        <p:tav tm="100000">
                                          <p:val>
                                            <p:strVal val="#ppt_x"/>
                                          </p:val>
                                        </p:tav>
                                      </p:tavLst>
                                    </p:anim>
                                    <p:anim to="" calcmode="lin" valueType="num">
                                      <p:cBhvr>
                                        <p:cTn id="69" dur="177" fill="hold">
                                          <p:stCondLst>
                                            <p:cond delay="72"/>
                                          </p:stCondLst>
                                        </p:cTn>
                                        <p:tgtEl>
                                          <p:spTgt spid="33"/>
                                        </p:tgtEl>
                                        <p:attrNameLst>
                                          <p:attrName>ppt_y</p:attrName>
                                        </p:attrNameLst>
                                      </p:cBhvr>
                                      <p:tavLst>
                                        <p:tav tm="0">
                                          <p:val>
                                            <p:strVal val="ppt_y-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ppt_x"/>
                                          </p:val>
                                        </p:tav>
                                        <p:tav tm="100000">
                                          <p:val>
                                            <p:strVal val="#ppt_x"/>
                                          </p:val>
                                        </p:tav>
                                      </p:tavLst>
                                    </p:anim>
                                    <p:anim calcmode="lin" valueType="num">
                                      <p:cBhvr additive="base">
                                        <p:cTn id="75" dur="500" fill="hold"/>
                                        <p:tgtEl>
                                          <p:spTgt spid="8"/>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 calcmode="lin" valueType="num">
                                      <p:cBhvr additive="base">
                                        <p:cTn id="78" dur="500" fill="hold"/>
                                        <p:tgtEl>
                                          <p:spTgt spid="36"/>
                                        </p:tgtEl>
                                        <p:attrNameLst>
                                          <p:attrName>ppt_x</p:attrName>
                                        </p:attrNameLst>
                                      </p:cBhvr>
                                      <p:tavLst>
                                        <p:tav tm="0">
                                          <p:val>
                                            <p:strVal val="#ppt_x"/>
                                          </p:val>
                                        </p:tav>
                                        <p:tav tm="100000">
                                          <p:val>
                                            <p:strVal val="#ppt_x"/>
                                          </p:val>
                                        </p:tav>
                                      </p:tavLst>
                                    </p:anim>
                                    <p:anim calcmode="lin" valueType="num">
                                      <p:cBhvr additive="base">
                                        <p:cTn id="7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0" presetClass="entr" presetSubtype="0" decel="70000" fill="hold" grpId="0" nodeType="clickEffect">
                                  <p:stCondLst>
                                    <p:cond delay="0"/>
                                  </p:stCondLst>
                                  <p:iterate type="lt">
                                    <p:tmPct val="10000"/>
                                  </p:iterate>
                                  <p:childTnLst>
                                    <p:set>
                                      <p:cBhvr>
                                        <p:cTn id="83" dur="212" fill="hold">
                                          <p:stCondLst>
                                            <p:cond delay="1"/>
                                          </p:stCondLst>
                                        </p:cTn>
                                        <p:tgtEl>
                                          <p:spTgt spid="21"/>
                                        </p:tgtEl>
                                        <p:attrNameLst>
                                          <p:attrName>style.visibility</p:attrName>
                                        </p:attrNameLst>
                                      </p:cBhvr>
                                      <p:to>
                                        <p:strVal val="visible"/>
                                      </p:to>
                                    </p:set>
                                    <p:anim to="" calcmode="lin" valueType="num">
                                      <p:cBhvr>
                                        <p:cTn id="84" dur="1" fill="hold">
                                          <p:stCondLst>
                                            <p:cond delay="0"/>
                                          </p:stCondLst>
                                        </p:cTn>
                                        <p:tgtEl>
                                          <p:spTgt spid="21"/>
                                        </p:tgtEl>
                                        <p:attrNameLst>
                                          <p:attrName>ppt_x</p:attrName>
                                        </p:attrNameLst>
                                      </p:cBhvr>
                                      <p:tavLst>
                                        <p:tav tm="0">
                                          <p:val>
                                            <p:strVal val="#ppt_x"/>
                                          </p:val>
                                        </p:tav>
                                        <p:tav tm="100000">
                                          <p:val>
                                            <p:strVal val="#ppt_x+0.15*sin(rand(0-360)+0)+2"/>
                                          </p:val>
                                        </p:tav>
                                      </p:tavLst>
                                    </p:anim>
                                    <p:anim to="" calcmode="lin" valueType="num">
                                      <p:cBhvr>
                                        <p:cTn id="85" dur="1" fill="hold">
                                          <p:stCondLst>
                                            <p:cond delay="0"/>
                                          </p:stCondLst>
                                        </p:cTn>
                                        <p:tgtEl>
                                          <p:spTgt spid="21"/>
                                        </p:tgtEl>
                                        <p:attrNameLst>
                                          <p:attrName>ppt_y</p:attrName>
                                        </p:attrNameLst>
                                      </p:cBhvr>
                                      <p:tavLst>
                                        <p:tav tm="0">
                                          <p:val>
                                            <p:strVal val="#ppt_y"/>
                                          </p:val>
                                        </p:tav>
                                        <p:tav tm="100000">
                                          <p:val>
                                            <p:strVal val="#ppt_y+0.15*sin(rand(0-360)+0)+2"/>
                                          </p:val>
                                        </p:tav>
                                      </p:tavLst>
                                    </p:anim>
                                    <p:anim to="" calcmode="lin" valueType="num">
                                      <p:cBhvr>
                                        <p:cTn id="86" dur="249" fill="hold">
                                          <p:stCondLst>
                                            <p:cond delay="1"/>
                                          </p:stCondLst>
                                        </p:cTn>
                                        <p:tgtEl>
                                          <p:spTgt spid="21"/>
                                        </p:tgtEl>
                                        <p:attrNameLst>
                                          <p:attrName>style.opacity</p:attrName>
                                        </p:attrNameLst>
                                      </p:cBhvr>
                                      <p:tavLst>
                                        <p:tav tm="0">
                                          <p:val>
                                            <p:fltVal val="0"/>
                                          </p:val>
                                        </p:tav>
                                        <p:tav tm="100000">
                                          <p:val>
                                            <p:fltVal val="1"/>
                                          </p:val>
                                        </p:tav>
                                      </p:tavLst>
                                    </p:anim>
                                    <p:animScale>
                                      <p:cBhvr>
                                        <p:cTn id="87" dur="249" fill="hold">
                                          <p:stCondLst>
                                            <p:cond delay="1"/>
                                          </p:stCondLst>
                                        </p:cTn>
                                        <p:tgtEl>
                                          <p:spTgt spid="21"/>
                                        </p:tgtEl>
                                      </p:cBhvr>
                                      <p:from x="500000" y="500000"/>
                                      <p:to x="100000" y="100000"/>
                                    </p:animScale>
                                    <p:anim to="" calcmode="lin" valueType="num">
                                      <p:cBhvr>
                                        <p:cTn id="88" dur="177" fill="hold">
                                          <p:stCondLst>
                                            <p:cond delay="72"/>
                                          </p:stCondLst>
                                        </p:cTn>
                                        <p:tgtEl>
                                          <p:spTgt spid="21"/>
                                        </p:tgtEl>
                                        <p:attrNameLst>
                                          <p:attrName>ppt_x</p:attrName>
                                        </p:attrNameLst>
                                      </p:cBhvr>
                                      <p:tavLst>
                                        <p:tav tm="0">
                                          <p:val>
                                            <p:strVal val="ppt_x-2"/>
                                          </p:val>
                                        </p:tav>
                                        <p:tav tm="100000">
                                          <p:val>
                                            <p:strVal val="#ppt_x"/>
                                          </p:val>
                                        </p:tav>
                                      </p:tavLst>
                                    </p:anim>
                                    <p:anim to="" calcmode="lin" valueType="num">
                                      <p:cBhvr>
                                        <p:cTn id="89" dur="177" fill="hold">
                                          <p:stCondLst>
                                            <p:cond delay="72"/>
                                          </p:stCondLst>
                                        </p:cTn>
                                        <p:tgtEl>
                                          <p:spTgt spid="21"/>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32" grpId="0"/>
      <p:bldP spid="35" grpId="0" animBg="1"/>
      <p:bldP spid="35" grpId="1" animBg="1"/>
      <p:bldP spid="38" grpId="0" animBg="1"/>
      <p:bldP spid="38" grpId="1" animBg="1"/>
      <p:bldP spid="30" grpId="0"/>
      <p:bldP spid="33" grpId="0"/>
      <p:bldP spid="36" grpId="0" animBg="1"/>
      <p:bldP spid="36" grpId="1"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12" name="椭圆 1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1" name="椭圆 10"/>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0" name="矩形 9"/>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文本框 6"/>
          <p:cNvSpPr txBox="1"/>
          <p:nvPr>
            <p:custDataLst>
              <p:tags r:id="rId9"/>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ctr">
              <a:lnSpc>
                <a:spcPct val="100000"/>
              </a:lnSpc>
              <a:spcBef>
                <a:spcPts val="0"/>
              </a:spcBef>
              <a:spcAft>
                <a:spcPts val="0"/>
              </a:spcAft>
              <a:buSzPct val="100000"/>
              <a:buNone/>
            </a:pPr>
            <a:r>
              <a:rPr lang="zh-CN" altLang="en-US" sz="3600">
                <a:solidFill>
                  <a:schemeClr val="accent1"/>
                </a:solidFill>
                <a:latin typeface="方正全福体" panose="02000500000000000000" charset="-122"/>
                <a:ea typeface="方正全福体" panose="02000500000000000000" charset="-122"/>
                <a:cs typeface="方正全福体" panose="02000500000000000000" charset="-122"/>
              </a:rPr>
              <a:t>具体应用于300个项目的数据与指标分析如下</a:t>
            </a:r>
            <a:endParaRPr lang="zh-CN" altLang="en-US" sz="3600">
              <a:solidFill>
                <a:schemeClr val="accent1"/>
              </a:solidFill>
              <a:latin typeface="方正全福体" panose="02000500000000000000" charset="-122"/>
              <a:ea typeface="方正全福体" panose="02000500000000000000" charset="-122"/>
              <a:cs typeface="方正全福体" panose="02000500000000000000" charset="-122"/>
            </a:endParaRPr>
          </a:p>
        </p:txBody>
      </p:sp>
      <p:sp>
        <p:nvSpPr>
          <p:cNvPr id="13" name="任意多边形 12"/>
          <p:cNvSpPr/>
          <p:nvPr>
            <p:custDataLst>
              <p:tags r:id="rId10"/>
            </p:custDataLst>
          </p:nvPr>
        </p:nvSpPr>
        <p:spPr>
          <a:xfrm>
            <a:off x="7359647" y="1954006"/>
            <a:ext cx="2299731" cy="2412170"/>
          </a:xfrm>
          <a:custGeom>
            <a:avLst/>
            <a:gdLst>
              <a:gd name="adj" fmla="val 444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6320" h="6629">
                <a:moveTo>
                  <a:pt x="277" y="0"/>
                </a:moveTo>
                <a:lnTo>
                  <a:pt x="6043" y="0"/>
                </a:lnTo>
                <a:cubicBezTo>
                  <a:pt x="6196" y="0"/>
                  <a:pt x="6320" y="124"/>
                  <a:pt x="6320" y="277"/>
                </a:cubicBezTo>
                <a:lnTo>
                  <a:pt x="6320" y="5963"/>
                </a:lnTo>
                <a:cubicBezTo>
                  <a:pt x="6320" y="6116"/>
                  <a:pt x="6196" y="6240"/>
                  <a:pt x="6043" y="6240"/>
                </a:cubicBezTo>
                <a:lnTo>
                  <a:pt x="1062" y="6240"/>
                </a:lnTo>
                <a:lnTo>
                  <a:pt x="673" y="6629"/>
                </a:lnTo>
                <a:lnTo>
                  <a:pt x="673" y="6240"/>
                </a:lnTo>
                <a:lnTo>
                  <a:pt x="277" y="6240"/>
                </a:lnTo>
                <a:cubicBezTo>
                  <a:pt x="124" y="6240"/>
                  <a:pt x="0" y="6116"/>
                  <a:pt x="0" y="5963"/>
                </a:cubicBezTo>
                <a:lnTo>
                  <a:pt x="0" y="277"/>
                </a:lnTo>
                <a:cubicBezTo>
                  <a:pt x="0" y="124"/>
                  <a:pt x="124" y="0"/>
                  <a:pt x="277" y="0"/>
                </a:cubicBezTo>
                <a:close/>
              </a:path>
            </a:pathLst>
          </a:custGeom>
          <a:solidFill>
            <a:schemeClr val="accent1">
              <a:alpha val="10000"/>
            </a:schemeClr>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9" name="文本框 8" descr="7b0a2020202022776f7264617274223a2022220a7d0a"/>
          <p:cNvSpPr txBox="1"/>
          <p:nvPr>
            <p:custDataLst>
              <p:tags r:id="rId11"/>
            </p:custDataLst>
          </p:nvPr>
        </p:nvSpPr>
        <p:spPr>
          <a:xfrm>
            <a:off x="7548137" y="2073723"/>
            <a:ext cx="1923114" cy="2070849"/>
          </a:xfrm>
          <a:prstGeom prst="rect">
            <a:avLst/>
          </a:prstGeom>
          <a:noFill/>
        </p:spPr>
        <p:txBody>
          <a:bodyPr wrap="square" rtlCol="0" anchor="ctr" anchorCtr="0">
            <a:scene3d>
              <a:camera prst="orthographicFront"/>
              <a:lightRig rig="threePt" dir="t"/>
            </a:scene3d>
          </a:bodyPr>
          <a:p>
            <a:pPr marL="0" lvl="0" indent="0" algn="l">
              <a:lnSpc>
                <a:spcPct val="130000"/>
              </a:lnSpc>
              <a:spcBef>
                <a:spcPts val="0"/>
              </a:spcBef>
              <a:spcAft>
                <a:spcPts val="0"/>
              </a:spcAft>
              <a:buSzPct val="100000"/>
              <a:buNone/>
            </a:pPr>
            <a:r>
              <a:rPr lang="zh-CN" altLang="en-US" sz="1200" spc="150">
                <a:ln w="1824" cmpd="sng">
                  <a:solidFill>
                    <a:schemeClr val="bg1"/>
                  </a:solidFill>
                  <a:prstDash val="solid"/>
                </a:ln>
                <a:solidFill>
                  <a:schemeClr val="accent1"/>
                </a:solidFill>
                <a:effectLst>
                  <a:outerShdw blurRad="324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标准化数据：</a:t>
            </a:r>
            <a:r>
              <a:rPr lang="zh-CN" altLang="en-US" sz="900" spc="150">
                <a:ln w="1824" cmpd="sng">
                  <a:solidFill>
                    <a:schemeClr val="bg1"/>
                  </a:solidFill>
                  <a:prstDash val="solid"/>
                </a:ln>
                <a:solidFill>
                  <a:schemeClr val="accent1"/>
                </a:solidFill>
                <a:effectLst>
                  <a:outerShdw blurRad="324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对于之前计算出来的</a:t>
            </a:r>
            <a:r>
              <a:rPr lang="zh-CN" altLang="en-US" sz="1200" spc="150">
                <a:ln w="1824" cmpd="sng">
                  <a:solidFill>
                    <a:schemeClr val="bg1"/>
                  </a:solidFill>
                  <a:prstDash val="solid"/>
                </a:ln>
                <a:solidFill>
                  <a:schemeClr val="accent1"/>
                </a:solidFill>
                <a:effectLst>
                  <a:outerShdw blurRad="324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决策矩阵总表</a:t>
            </a:r>
            <a:r>
              <a:rPr lang="zh-CN" altLang="en-US" sz="900" spc="150">
                <a:ln w="1824" cmpd="sng">
                  <a:solidFill>
                    <a:schemeClr val="bg1"/>
                  </a:solidFill>
                  <a:prstDash val="solid"/>
                </a:ln>
                <a:solidFill>
                  <a:schemeClr val="accent1"/>
                </a:solidFill>
                <a:effectLst>
                  <a:outerShdw blurRad="324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进行数据标准化，CRITIC方法首先要求对原始数据进行标准化处理，目的是</a:t>
            </a:r>
            <a:r>
              <a:rPr lang="zh-CN" altLang="en-US" sz="1200" spc="150">
                <a:ln w="1824" cmpd="sng">
                  <a:solidFill>
                    <a:schemeClr val="bg1"/>
                  </a:solidFill>
                  <a:prstDash val="solid"/>
                </a:ln>
                <a:solidFill>
                  <a:schemeClr val="accent1"/>
                </a:solidFill>
                <a:effectLst>
                  <a:outerShdw blurRad="324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消除量纲的影响</a:t>
            </a:r>
            <a:r>
              <a:rPr lang="zh-CN" altLang="en-US" sz="900" spc="150">
                <a:ln w="1824" cmpd="sng">
                  <a:solidFill>
                    <a:schemeClr val="bg1"/>
                  </a:solidFill>
                  <a:prstDash val="solid"/>
                </a:ln>
                <a:solidFill>
                  <a:schemeClr val="accent1"/>
                </a:solidFill>
                <a:effectLst>
                  <a:outerShdw blurRad="324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。标准化的方法通常是通过将每个元素减去该列的均值，并除以该列的标准差</a:t>
            </a:r>
            <a:r>
              <a:rPr lang="zh-CN" altLang="en-US" sz="1200" spc="150">
                <a:ln w="1824" cmpd="sng">
                  <a:solidFill>
                    <a:schemeClr val="bg1"/>
                  </a:solidFill>
                  <a:prstDash val="solid"/>
                </a:ln>
                <a:solidFill>
                  <a:schemeClr val="accent1"/>
                </a:solidFill>
                <a:effectLst>
                  <a:outerShdw blurRad="324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（Z-score标准化）</a:t>
            </a:r>
            <a:r>
              <a:rPr lang="zh-CN" altLang="en-US" sz="900" spc="150">
                <a:ln w="1824" cmpd="sng">
                  <a:solidFill>
                    <a:schemeClr val="bg1"/>
                  </a:solidFill>
                  <a:prstDash val="solid"/>
                </a:ln>
                <a:solidFill>
                  <a:schemeClr val="accent1"/>
                </a:solidFill>
                <a:effectLst>
                  <a:outerShdw blurRad="324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。具体公式如左图：</a:t>
            </a:r>
            <a:endParaRPr lang="zh-CN" altLang="en-US" sz="900" spc="150">
              <a:ln w="1824" cmpd="sng">
                <a:solidFill>
                  <a:schemeClr val="bg1"/>
                </a:solidFill>
                <a:prstDash val="solid"/>
              </a:ln>
              <a:solidFill>
                <a:schemeClr val="accent1"/>
              </a:solidFill>
              <a:effectLst>
                <a:outerShdw blurRad="324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
        <p:nvSpPr>
          <p:cNvPr id="22" name="任意多边形 21"/>
          <p:cNvSpPr/>
          <p:nvPr>
            <p:custDataLst>
              <p:tags r:id="rId12"/>
            </p:custDataLst>
          </p:nvPr>
        </p:nvSpPr>
        <p:spPr>
          <a:xfrm>
            <a:off x="9864607" y="1954006"/>
            <a:ext cx="2299731" cy="2412170"/>
          </a:xfrm>
          <a:custGeom>
            <a:avLst/>
            <a:gdLst>
              <a:gd name="adj" fmla="val 444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6320" h="6629">
                <a:moveTo>
                  <a:pt x="277" y="0"/>
                </a:moveTo>
                <a:lnTo>
                  <a:pt x="6043" y="0"/>
                </a:lnTo>
                <a:cubicBezTo>
                  <a:pt x="6196" y="0"/>
                  <a:pt x="6320" y="124"/>
                  <a:pt x="6320" y="277"/>
                </a:cubicBezTo>
                <a:lnTo>
                  <a:pt x="6320" y="5963"/>
                </a:lnTo>
                <a:cubicBezTo>
                  <a:pt x="6320" y="6116"/>
                  <a:pt x="6196" y="6240"/>
                  <a:pt x="6043" y="6240"/>
                </a:cubicBezTo>
                <a:lnTo>
                  <a:pt x="1062" y="6240"/>
                </a:lnTo>
                <a:lnTo>
                  <a:pt x="673" y="6629"/>
                </a:lnTo>
                <a:lnTo>
                  <a:pt x="673" y="6240"/>
                </a:lnTo>
                <a:lnTo>
                  <a:pt x="277" y="6240"/>
                </a:lnTo>
                <a:cubicBezTo>
                  <a:pt x="124" y="6240"/>
                  <a:pt x="0" y="6116"/>
                  <a:pt x="0" y="5963"/>
                </a:cubicBezTo>
                <a:lnTo>
                  <a:pt x="0" y="277"/>
                </a:lnTo>
                <a:cubicBezTo>
                  <a:pt x="0" y="124"/>
                  <a:pt x="124" y="0"/>
                  <a:pt x="277" y="0"/>
                </a:cubicBezTo>
                <a:close/>
              </a:path>
            </a:pathLst>
          </a:custGeom>
          <a:solidFill>
            <a:schemeClr val="accent1">
              <a:alpha val="10000"/>
            </a:schemeClr>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文本框 22"/>
          <p:cNvSpPr txBox="1"/>
          <p:nvPr>
            <p:custDataLst>
              <p:tags r:id="rId13"/>
            </p:custDataLst>
          </p:nvPr>
        </p:nvSpPr>
        <p:spPr>
          <a:xfrm>
            <a:off x="10053098" y="2073723"/>
            <a:ext cx="1923114" cy="2070849"/>
          </a:xfrm>
          <a:prstGeom prst="rect">
            <a:avLst/>
          </a:prstGeom>
          <a:noFill/>
        </p:spPr>
        <p:txBody>
          <a:bodyPr wrap="square" rtlCol="0" anchor="ctr" anchorCtr="0">
            <a:normAutofit lnSpcReduction="10000"/>
          </a:bodyPr>
          <a:p>
            <a:pPr marL="0" lvl="0" indent="0" algn="l">
              <a:lnSpc>
                <a:spcPct val="130000"/>
              </a:lnSpc>
              <a:spcBef>
                <a:spcPts val="0"/>
              </a:spcBef>
              <a:spcAft>
                <a:spcPts val="0"/>
              </a:spcAft>
              <a:buSzPct val="100000"/>
              <a:buNone/>
            </a:pPr>
            <a:r>
              <a:rPr lang="zh-CN" altLang="en-US" sz="1600" spc="150">
                <a:solidFill>
                  <a:schemeClr val="lt1"/>
                </a:solidFill>
                <a:uFillTx/>
                <a:latin typeface="汉仪刚艺体-85W" panose="00020600040101010101" pitchFamily="18" charset="-122"/>
                <a:ea typeface="汉仪刚艺体-85W" panose="00020600040101010101" pitchFamily="18" charset="-122"/>
              </a:rPr>
              <a:t>计算标准差：对于标准化后的</a:t>
            </a:r>
            <a:r>
              <a:rPr lang="zh-CN" altLang="en-US" spc="150">
                <a:solidFill>
                  <a:schemeClr val="lt1"/>
                </a:solidFill>
                <a:uFillTx/>
                <a:latin typeface="汉仪刚艺体-85W" panose="00020600040101010101" pitchFamily="18" charset="-122"/>
                <a:ea typeface="汉仪刚艺体-85W" panose="00020600040101010101" pitchFamily="18" charset="-122"/>
              </a:rPr>
              <a:t>决策矩阵总表</a:t>
            </a:r>
            <a:r>
              <a:rPr lang="zh-CN" altLang="en-US" sz="1600" spc="150">
                <a:solidFill>
                  <a:schemeClr val="lt1"/>
                </a:solidFill>
                <a:uFillTx/>
                <a:latin typeface="汉仪刚艺体-85W" panose="00020600040101010101" pitchFamily="18" charset="-122"/>
                <a:ea typeface="汉仪刚艺体-85W" panose="00020600040101010101" pitchFamily="18" charset="-122"/>
              </a:rPr>
              <a:t>的每一列（代表一个指标）进行计算标准差</a:t>
            </a:r>
            <a:endParaRPr lang="zh-CN" altLang="en-US" sz="1600" spc="150">
              <a:solidFill>
                <a:schemeClr val="lt1"/>
              </a:solidFill>
              <a:uFillTx/>
              <a:latin typeface="汉仪刚艺体-85W" panose="00020600040101010101" pitchFamily="18" charset="-122"/>
              <a:ea typeface="汉仪刚艺体-85W" panose="00020600040101010101" pitchFamily="18" charset="-122"/>
            </a:endParaRPr>
          </a:p>
        </p:txBody>
      </p:sp>
      <p:sp>
        <p:nvSpPr>
          <p:cNvPr id="25" name="空心弧 24"/>
          <p:cNvSpPr/>
          <p:nvPr>
            <p:custDataLst>
              <p:tags r:id="rId14"/>
            </p:custDataLst>
          </p:nvPr>
        </p:nvSpPr>
        <p:spPr>
          <a:xfrm rot="5400000">
            <a:off x="7446645" y="4460240"/>
            <a:ext cx="443865" cy="443865"/>
          </a:xfrm>
          <a:prstGeom prst="blockArc">
            <a:avLst>
              <a:gd name="adj1" fmla="val 10800000"/>
              <a:gd name="adj2" fmla="val 0"/>
              <a:gd name="adj3" fmla="val 13278"/>
            </a:avLst>
          </a:prstGeom>
          <a:solidFill>
            <a:schemeClr val="accent1"/>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27" name="空心弧 26"/>
          <p:cNvSpPr/>
          <p:nvPr>
            <p:custDataLst>
              <p:tags r:id="rId15"/>
            </p:custDataLst>
          </p:nvPr>
        </p:nvSpPr>
        <p:spPr>
          <a:xfrm rot="16200000">
            <a:off x="7362190" y="4460240"/>
            <a:ext cx="443865" cy="443865"/>
          </a:xfrm>
          <a:prstGeom prst="blockArc">
            <a:avLst>
              <a:gd name="adj1" fmla="val 10800000"/>
              <a:gd name="adj2" fmla="val 0"/>
              <a:gd name="adj3" fmla="val 13278"/>
            </a:avLst>
          </a:prstGeom>
          <a:solidFill>
            <a:schemeClr val="accen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28" name="文本框 27"/>
          <p:cNvSpPr txBox="1"/>
          <p:nvPr>
            <p:custDataLst>
              <p:tags r:id="rId16"/>
            </p:custDataLst>
          </p:nvPr>
        </p:nvSpPr>
        <p:spPr>
          <a:xfrm>
            <a:off x="7498080" y="4512945"/>
            <a:ext cx="501650" cy="431165"/>
          </a:xfrm>
          <a:prstGeom prst="rect">
            <a:avLst/>
          </a:prstGeom>
          <a:noFill/>
        </p:spPr>
        <p:txBody>
          <a:bodyPr wrap="square" rtlCol="0">
            <a:normAutofit fontScale="85000"/>
          </a:bodyPr>
          <a:p>
            <a:r>
              <a:rPr lang="en-US" altLang="zh-CN" sz="2400" dirty="0">
                <a:solidFill>
                  <a:schemeClr val="lt1"/>
                </a:solidFill>
                <a:latin typeface="汉仪刚艺体-85W" panose="00020600040101010101" pitchFamily="18" charset="-122"/>
                <a:ea typeface="汉仪刚艺体-85W" panose="00020600040101010101" pitchFamily="18" charset="-122"/>
              </a:rPr>
              <a:t>1</a:t>
            </a:r>
            <a:endParaRPr lang="en-US" altLang="zh-CN" sz="2400" dirty="0">
              <a:solidFill>
                <a:schemeClr val="lt1"/>
              </a:solidFill>
              <a:latin typeface="汉仪刚艺体-85W" panose="00020600040101010101" pitchFamily="18" charset="-122"/>
              <a:ea typeface="汉仪刚艺体-85W" panose="00020600040101010101" pitchFamily="18" charset="-122"/>
            </a:endParaRPr>
          </a:p>
        </p:txBody>
      </p:sp>
      <p:sp>
        <p:nvSpPr>
          <p:cNvPr id="30" name="椭圆 29"/>
          <p:cNvSpPr/>
          <p:nvPr>
            <p:custDataLst>
              <p:tags r:id="rId17"/>
            </p:custDataLst>
          </p:nvPr>
        </p:nvSpPr>
        <p:spPr>
          <a:xfrm>
            <a:off x="7313798" y="4607066"/>
            <a:ext cx="149919" cy="149919"/>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31" name="椭圆 30"/>
          <p:cNvSpPr/>
          <p:nvPr>
            <p:custDataLst>
              <p:tags r:id="rId18"/>
            </p:custDataLst>
          </p:nvPr>
        </p:nvSpPr>
        <p:spPr>
          <a:xfrm>
            <a:off x="7783205" y="4607066"/>
            <a:ext cx="149919" cy="149919"/>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38" name="空心弧 37"/>
          <p:cNvSpPr/>
          <p:nvPr>
            <p:custDataLst>
              <p:tags r:id="rId19"/>
            </p:custDataLst>
          </p:nvPr>
        </p:nvSpPr>
        <p:spPr>
          <a:xfrm rot="5400000">
            <a:off x="9919335" y="4460240"/>
            <a:ext cx="443865" cy="443865"/>
          </a:xfrm>
          <a:prstGeom prst="blockArc">
            <a:avLst>
              <a:gd name="adj1" fmla="val 10800000"/>
              <a:gd name="adj2" fmla="val 0"/>
              <a:gd name="adj3" fmla="val 13278"/>
            </a:avLst>
          </a:prstGeom>
          <a:solidFill>
            <a:schemeClr val="accent2"/>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39" name="空心弧 38"/>
          <p:cNvSpPr/>
          <p:nvPr>
            <p:custDataLst>
              <p:tags r:id="rId20"/>
            </p:custDataLst>
          </p:nvPr>
        </p:nvSpPr>
        <p:spPr>
          <a:xfrm rot="16200000">
            <a:off x="9834880" y="4460240"/>
            <a:ext cx="443865" cy="443865"/>
          </a:xfrm>
          <a:prstGeom prst="blockArc">
            <a:avLst>
              <a:gd name="adj1" fmla="val 10800000"/>
              <a:gd name="adj2" fmla="val 0"/>
              <a:gd name="adj3" fmla="val 13278"/>
            </a:avLst>
          </a:prstGeom>
          <a:solidFill>
            <a:schemeClr val="accent2"/>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40" name="文本框 39"/>
          <p:cNvSpPr txBox="1"/>
          <p:nvPr>
            <p:custDataLst>
              <p:tags r:id="rId21"/>
            </p:custDataLst>
          </p:nvPr>
        </p:nvSpPr>
        <p:spPr>
          <a:xfrm>
            <a:off x="9936480" y="4460240"/>
            <a:ext cx="364490" cy="551180"/>
          </a:xfrm>
          <a:prstGeom prst="rect">
            <a:avLst/>
          </a:prstGeom>
          <a:noFill/>
        </p:spPr>
        <p:txBody>
          <a:bodyPr wrap="square" rtlCol="0">
            <a:normAutofit/>
          </a:bodyPr>
          <a:p>
            <a:r>
              <a:rPr lang="en-US" altLang="zh-CN" sz="2400">
                <a:solidFill>
                  <a:schemeClr val="lt1"/>
                </a:solidFill>
                <a:latin typeface="汉仪刚艺体-85W" panose="00020600040101010101" pitchFamily="18" charset="-122"/>
                <a:ea typeface="汉仪刚艺体-85W" panose="00020600040101010101" pitchFamily="18" charset="-122"/>
              </a:rPr>
              <a:t>2</a:t>
            </a:r>
            <a:endParaRPr lang="en-US" altLang="zh-CN" sz="2400">
              <a:solidFill>
                <a:schemeClr val="lt1"/>
              </a:solidFill>
              <a:latin typeface="汉仪刚艺体-85W" panose="00020600040101010101" pitchFamily="18" charset="-122"/>
              <a:ea typeface="汉仪刚艺体-85W" panose="00020600040101010101" pitchFamily="18" charset="-122"/>
            </a:endParaRPr>
          </a:p>
        </p:txBody>
      </p:sp>
      <p:sp>
        <p:nvSpPr>
          <p:cNvPr id="41" name="椭圆 40"/>
          <p:cNvSpPr/>
          <p:nvPr>
            <p:custDataLst>
              <p:tags r:id="rId22"/>
            </p:custDataLst>
          </p:nvPr>
        </p:nvSpPr>
        <p:spPr>
          <a:xfrm>
            <a:off x="9786372" y="4607066"/>
            <a:ext cx="149919" cy="149919"/>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48" name="椭圆 47"/>
          <p:cNvSpPr/>
          <p:nvPr>
            <p:custDataLst>
              <p:tags r:id="rId23"/>
            </p:custDataLst>
          </p:nvPr>
        </p:nvSpPr>
        <p:spPr>
          <a:xfrm>
            <a:off x="10255779" y="4607066"/>
            <a:ext cx="149919" cy="149919"/>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cxnSp>
        <p:nvCxnSpPr>
          <p:cNvPr id="49" name="直接连接符 48"/>
          <p:cNvCxnSpPr>
            <a:stCxn id="31" idx="6"/>
            <a:endCxn id="41" idx="2"/>
          </p:cNvCxnSpPr>
          <p:nvPr>
            <p:custDataLst>
              <p:tags r:id="rId24"/>
            </p:custDataLst>
          </p:nvPr>
        </p:nvCxnSpPr>
        <p:spPr>
          <a:xfrm>
            <a:off x="7933124" y="4682493"/>
            <a:ext cx="1853186" cy="0"/>
          </a:xfrm>
          <a:prstGeom prst="line">
            <a:avLst/>
          </a:prstGeom>
          <a:ln w="12700">
            <a:solidFill>
              <a:schemeClr val="dk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48" idx="6"/>
          </p:cNvCxnSpPr>
          <p:nvPr>
            <p:custDataLst>
              <p:tags r:id="rId25"/>
            </p:custDataLst>
          </p:nvPr>
        </p:nvCxnSpPr>
        <p:spPr>
          <a:xfrm>
            <a:off x="10405699" y="4682026"/>
            <a:ext cx="1789205" cy="0"/>
          </a:xfrm>
          <a:prstGeom prst="line">
            <a:avLst/>
          </a:prstGeom>
          <a:ln w="12700">
            <a:solidFill>
              <a:schemeClr val="dk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 name="图片 2" descr="7b0a202020202266696c746572223a202233222c0a20202020227069636672616d65646573223a20222670666d38353230343239393930262673707432312d312626626474303026267764743235353026266f726773697a653030262670667431323226220a7d0a"/>
          <p:cNvPicPr>
            <a:picLocks noChangeAspect="1"/>
          </p:cNvPicPr>
          <p:nvPr>
            <p:custDataLst>
              <p:tags r:id="rId26"/>
            </p:custDataLst>
          </p:nvPr>
        </p:nvPicPr>
        <p:blipFill>
          <a:blip r:embed="rId27">
            <a:extLst>
              <a:ext uri="{BEBA8EAE-BF5A-486C-A8C5-ECC9F3942E4B}">
                <a14:imgProps xmlns:a14="http://schemas.microsoft.com/office/drawing/2010/main">
                  <a14:imgLayer r:embed="rId28"/>
                </a14:imgProps>
              </a:ext>
            </a:extLst>
          </a:blip>
          <a:srcRect/>
          <a:stretch>
            <a:fillRect/>
          </a:stretch>
        </p:blipFill>
        <p:spPr>
          <a:xfrm>
            <a:off x="3117850" y="1736090"/>
            <a:ext cx="4103370" cy="2240915"/>
          </a:xfrm>
          <a:prstGeom prst="rect">
            <a:avLst/>
          </a:prstGeom>
          <a:noFill/>
          <a:ln>
            <a:noFill/>
          </a:ln>
        </p:spPr>
      </p:pic>
    </p:spTree>
    <p:custDataLst>
      <p:tags r:id="rId2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nodeType="click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2000"/>
                                        <p:tgtEl>
                                          <p:spTgt spid="9"/>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ircle(in)">
                                      <p:cBhvr>
                                        <p:cTn id="23" dur="2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1000" fill="hold"/>
                                        <p:tgtEl>
                                          <p:spTgt spid="49"/>
                                        </p:tgtEl>
                                        <p:attrNameLst>
                                          <p:attrName>ppt_w</p:attrName>
                                        </p:attrNameLst>
                                      </p:cBhvr>
                                      <p:tavLst>
                                        <p:tav tm="0">
                                          <p:val>
                                            <p:strVal val="#ppt_w*0.70"/>
                                          </p:val>
                                        </p:tav>
                                        <p:tav tm="100000">
                                          <p:val>
                                            <p:strVal val="#ppt_w"/>
                                          </p:val>
                                        </p:tav>
                                      </p:tavLst>
                                    </p:anim>
                                    <p:anim calcmode="lin" valueType="num">
                                      <p:cBhvr>
                                        <p:cTn id="35" dur="1000" fill="hold"/>
                                        <p:tgtEl>
                                          <p:spTgt spid="49"/>
                                        </p:tgtEl>
                                        <p:attrNameLst>
                                          <p:attrName>ppt_h</p:attrName>
                                        </p:attrNameLst>
                                      </p:cBhvr>
                                      <p:tavLst>
                                        <p:tav tm="0">
                                          <p:val>
                                            <p:strVal val="#ppt_h"/>
                                          </p:val>
                                        </p:tav>
                                        <p:tav tm="100000">
                                          <p:val>
                                            <p:strVal val="#ppt_h"/>
                                          </p:val>
                                        </p:tav>
                                      </p:tavLst>
                                    </p:anim>
                                    <p:animEffect transition="in" filter="fade">
                                      <p:cBhvr>
                                        <p:cTn id="36" dur="10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ppt_x"/>
                                          </p:val>
                                        </p:tav>
                                        <p:tav tm="100000">
                                          <p:val>
                                            <p:strVal val="#ppt_x"/>
                                          </p:val>
                                        </p:tav>
                                      </p:tavLst>
                                    </p:anim>
                                    <p:anim calcmode="lin" valueType="num">
                                      <p:cBhvr additive="base">
                                        <p:cTn id="4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0" presetClass="entr" presetSubtype="0" fill="hold" grpId="0" nodeType="clickEffect">
                                  <p:stCondLst>
                                    <p:cond delay="0"/>
                                  </p:stCondLst>
                                  <p:iterate type="lt">
                                    <p:tmPct val="10000"/>
                                  </p:iterate>
                                  <p:childTnLst>
                                    <p:set>
                                      <p:cBhvr>
                                        <p:cTn id="46" dur="250" fill="hold">
                                          <p:stCondLst>
                                            <p:cond delay="0"/>
                                          </p:stCondLst>
                                        </p:cTn>
                                        <p:tgtEl>
                                          <p:spTgt spid="23"/>
                                        </p:tgtEl>
                                        <p:attrNameLst>
                                          <p:attrName>style.visibility</p:attrName>
                                        </p:attrNameLst>
                                      </p:cBhvr>
                                      <p:to>
                                        <p:strVal val="visible"/>
                                      </p:to>
                                    </p:set>
                                    <p:animEffect transition="in" filter="fade">
                                      <p:cBhvr>
                                        <p:cTn id="47" dur="250"/>
                                        <p:tgtEl>
                                          <p:spTgt spid="23"/>
                                        </p:tgtEl>
                                      </p:cBhvr>
                                    </p:animEffect>
                                    <p:anim calcmode="lin" valueType="num">
                                      <p:cBhvr>
                                        <p:cTn id="48" dur="250" fill="hold"/>
                                        <p:tgtEl>
                                          <p:spTgt spid="23"/>
                                        </p:tgtEl>
                                        <p:attrNameLst>
                                          <p:attrName>ppt_x</p:attrName>
                                        </p:attrNameLst>
                                      </p:cBhvr>
                                      <p:tavLst>
                                        <p:tav tm="0">
                                          <p:val>
                                            <p:strVal val="#ppt_x-.1"/>
                                          </p:val>
                                        </p:tav>
                                        <p:tav tm="100000">
                                          <p:val>
                                            <p:strVal val="#ppt_x"/>
                                          </p:val>
                                        </p:tav>
                                      </p:tavLst>
                                    </p:anim>
                                    <p:anim calcmode="lin" valueType="num">
                                      <p:cBhvr>
                                        <p:cTn id="49" dur="250" fill="hold"/>
                                        <p:tgtEl>
                                          <p:spTgt spid="23"/>
                                        </p:tgtEl>
                                        <p:attrNameLst>
                                          <p:attrName>ppt_y</p:attrName>
                                        </p:attrNameLst>
                                      </p:cBhvr>
                                      <p:tavLst>
                                        <p:tav tm="0">
                                          <p:val>
                                            <p:strVal val="#ppt_y"/>
                                          </p:val>
                                        </p:tav>
                                        <p:tav tm="100000">
                                          <p:val>
                                            <p:strVal val="#ppt_y"/>
                                          </p:val>
                                        </p:tav>
                                      </p:tavLst>
                                    </p:anim>
                                  </p:childTnLst>
                                </p:cTn>
                              </p:par>
                              <p:par>
                                <p:cTn id="50" presetID="55"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strVal val="#ppt_w*0.70"/>
                                          </p:val>
                                        </p:tav>
                                        <p:tav tm="100000">
                                          <p:val>
                                            <p:strVal val="#ppt_w"/>
                                          </p:val>
                                        </p:tav>
                                      </p:tavLst>
                                    </p:anim>
                                    <p:anim calcmode="lin" valueType="num">
                                      <p:cBhvr>
                                        <p:cTn id="53" dur="1000" fill="hold"/>
                                        <p:tgtEl>
                                          <p:spTgt spid="22"/>
                                        </p:tgtEl>
                                        <p:attrNameLst>
                                          <p:attrName>ppt_h</p:attrName>
                                        </p:attrNameLst>
                                      </p:cBhvr>
                                      <p:tavLst>
                                        <p:tav tm="0">
                                          <p:val>
                                            <p:strVal val="#ppt_h"/>
                                          </p:val>
                                        </p:tav>
                                        <p:tav tm="100000">
                                          <p:val>
                                            <p:strVal val="#ppt_h"/>
                                          </p:val>
                                        </p:tav>
                                      </p:tavLst>
                                    </p:anim>
                                    <p:animEffect transition="in" filter="fade">
                                      <p:cBhvr>
                                        <p:cTn id="54" dur="1000"/>
                                        <p:tgtEl>
                                          <p:spTgt spid="22"/>
                                        </p:tgtEl>
                                      </p:cBhvr>
                                    </p:animEffect>
                                  </p:childTnLst>
                                </p:cTn>
                              </p:par>
                              <p:par>
                                <p:cTn id="55" presetID="55"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p:cTn id="57" dur="1000" fill="hold"/>
                                        <p:tgtEl>
                                          <p:spTgt spid="50"/>
                                        </p:tgtEl>
                                        <p:attrNameLst>
                                          <p:attrName>ppt_w</p:attrName>
                                        </p:attrNameLst>
                                      </p:cBhvr>
                                      <p:tavLst>
                                        <p:tav tm="0">
                                          <p:val>
                                            <p:strVal val="#ppt_w*0.70"/>
                                          </p:val>
                                        </p:tav>
                                        <p:tav tm="100000">
                                          <p:val>
                                            <p:strVal val="#ppt_w"/>
                                          </p:val>
                                        </p:tav>
                                      </p:tavLst>
                                    </p:anim>
                                    <p:anim calcmode="lin" valueType="num">
                                      <p:cBhvr>
                                        <p:cTn id="58" dur="1000" fill="hold"/>
                                        <p:tgtEl>
                                          <p:spTgt spid="50"/>
                                        </p:tgtEl>
                                        <p:attrNameLst>
                                          <p:attrName>ppt_h</p:attrName>
                                        </p:attrNameLst>
                                      </p:cBhvr>
                                      <p:tavLst>
                                        <p:tav tm="0">
                                          <p:val>
                                            <p:strVal val="#ppt_h"/>
                                          </p:val>
                                        </p:tav>
                                        <p:tav tm="100000">
                                          <p:val>
                                            <p:strVal val="#ppt_h"/>
                                          </p:val>
                                        </p:tav>
                                      </p:tavLst>
                                    </p:anim>
                                    <p:animEffect transition="in" filter="fade">
                                      <p:cBhvr>
                                        <p:cTn id="59"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9" grpId="0"/>
      <p:bldP spid="9" grpId="1"/>
      <p:bldP spid="13" grpId="0" animBg="1"/>
      <p:bldP spid="13" grpId="1" animBg="1"/>
      <p:bldP spid="40" grpId="0"/>
      <p:bldP spid="40" grpId="1"/>
      <p:bldP spid="23" grpId="0"/>
      <p:bldP spid="23" grpId="1"/>
      <p:bldP spid="22" grpId="0" animBg="1"/>
      <p:bldP spid="2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19" name="椭圆 18"/>
          <p:cNvSpPr/>
          <p:nvPr userDrawn="1">
            <p:custDataLst>
              <p:tags r:id="rId1"/>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dirty="0">
              <a:solidFill>
                <a:schemeClr val="lt1"/>
              </a:solidFill>
              <a:latin typeface="汉仪刚艺体-85W" panose="00020600040101010101" pitchFamily="18" charset="-122"/>
              <a:ea typeface="汉仪刚艺体-85W" panose="00020600040101010101" pitchFamily="18" charset="-122"/>
            </a:endParaRPr>
          </a:p>
        </p:txBody>
      </p:sp>
      <p:sp>
        <p:nvSpPr>
          <p:cNvPr id="20" name="椭圆 19"/>
          <p:cNvSpPr/>
          <p:nvPr userDrawn="1">
            <p:custDataLst>
              <p:tags r:id="rId2"/>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1" name="椭圆 20"/>
          <p:cNvSpPr/>
          <p:nvPr userDrawn="1">
            <p:custDataLst>
              <p:tags r:id="rId3"/>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4" name="任意多边形: 形状 13"/>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5" name="组合 14"/>
          <p:cNvGrpSpPr/>
          <p:nvPr userDrawn="1">
            <p:custDataLst>
              <p:tags r:id="rId5"/>
            </p:custDataLst>
          </p:nvPr>
        </p:nvGrpSpPr>
        <p:grpSpPr>
          <a:xfrm>
            <a:off x="355298" y="498003"/>
            <a:ext cx="673182" cy="352264"/>
            <a:chOff x="355298" y="498003"/>
            <a:chExt cx="673182" cy="352264"/>
          </a:xfrm>
        </p:grpSpPr>
        <p:sp>
          <p:nvSpPr>
            <p:cNvPr id="16"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7"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8"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矩形 6"/>
          <p:cNvSpPr/>
          <p:nvPr>
            <p:custDataLst>
              <p:tags r:id="rId9"/>
            </p:custDataLst>
          </p:nvPr>
        </p:nvSpPr>
        <p:spPr>
          <a:xfrm>
            <a:off x="1"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2" name="椭圆 21"/>
          <p:cNvSpPr/>
          <p:nvPr>
            <p:custDataLst>
              <p:tags r:id="rId10"/>
            </p:custDataLst>
          </p:nvPr>
        </p:nvSpPr>
        <p:spPr>
          <a:xfrm>
            <a:off x="10852614" y="393536"/>
            <a:ext cx="296748" cy="29674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p:custDataLst>
              <p:tags r:id="rId11"/>
            </p:custDataLst>
          </p:nvPr>
        </p:nvSpPr>
        <p:spPr>
          <a:xfrm>
            <a:off x="11296498" y="393536"/>
            <a:ext cx="296748" cy="29674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4" name="椭圆 23"/>
          <p:cNvSpPr/>
          <p:nvPr>
            <p:custDataLst>
              <p:tags r:id="rId12"/>
            </p:custDataLst>
          </p:nvPr>
        </p:nvSpPr>
        <p:spPr>
          <a:xfrm>
            <a:off x="11742854" y="393536"/>
            <a:ext cx="296748" cy="29674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5" name="任意多边形 24"/>
          <p:cNvSpPr/>
          <p:nvPr>
            <p:custDataLst>
              <p:tags r:id="rId13"/>
            </p:custDataLst>
          </p:nvPr>
        </p:nvSpPr>
        <p:spPr>
          <a:xfrm>
            <a:off x="762000" y="4885530"/>
            <a:ext cx="1798407" cy="1579556"/>
          </a:xfrm>
          <a:custGeom>
            <a:avLst/>
            <a:gdLst/>
            <a:ahLst/>
            <a:cxnLst>
              <a:cxn ang="3">
                <a:pos x="hc" y="t"/>
              </a:cxn>
              <a:cxn ang="cd2">
                <a:pos x="l" y="vc"/>
              </a:cxn>
              <a:cxn ang="cd4">
                <a:pos x="hc" y="b"/>
              </a:cxn>
              <a:cxn ang="0">
                <a:pos x="r" y="vc"/>
              </a:cxn>
            </a:cxnLst>
            <a:rect l="l" t="t" r="r" b="b"/>
            <a:pathLst>
              <a:path w="2858" h="2510">
                <a:moveTo>
                  <a:pt x="780" y="0"/>
                </a:moveTo>
                <a:cubicBezTo>
                  <a:pt x="1927" y="0"/>
                  <a:pt x="2858" y="931"/>
                  <a:pt x="2858" y="2079"/>
                </a:cubicBezTo>
                <a:cubicBezTo>
                  <a:pt x="2858" y="2222"/>
                  <a:pt x="2843" y="2362"/>
                  <a:pt x="2816" y="2497"/>
                </a:cubicBezTo>
                <a:lnTo>
                  <a:pt x="2813" y="2510"/>
                </a:lnTo>
                <a:lnTo>
                  <a:pt x="0" y="2510"/>
                </a:lnTo>
                <a:lnTo>
                  <a:pt x="0" y="151"/>
                </a:lnTo>
                <a:lnTo>
                  <a:pt x="17" y="144"/>
                </a:lnTo>
                <a:cubicBezTo>
                  <a:pt x="253" y="51"/>
                  <a:pt x="510" y="0"/>
                  <a:pt x="780"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6" name="AutoShape 3"/>
          <p:cNvSpPr>
            <a:spLocks noChangeAspect="1" noChangeArrowheads="1" noTextEdit="1"/>
          </p:cNvSpPr>
          <p:nvPr>
            <p:custDataLst>
              <p:tags r:id="rId14"/>
            </p:custDataLst>
          </p:nvPr>
        </p:nvSpPr>
        <p:spPr bwMode="auto">
          <a:xfrm>
            <a:off x="1508812" y="1271406"/>
            <a:ext cx="655933" cy="60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27" name="Freeform 5"/>
          <p:cNvSpPr>
            <a:spLocks noEditPoints="1"/>
          </p:cNvSpPr>
          <p:nvPr>
            <p:custDataLst>
              <p:tags r:id="rId15"/>
            </p:custDataLst>
          </p:nvPr>
        </p:nvSpPr>
        <p:spPr bwMode="auto">
          <a:xfrm>
            <a:off x="1356734" y="987034"/>
            <a:ext cx="759794" cy="594729"/>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11" name="Title 6" descr="7b0a2020202022776f7264617274223a2022220a7d0a"/>
          <p:cNvSpPr txBox="1"/>
          <p:nvPr>
            <p:custDataLst>
              <p:tags r:id="rId16"/>
            </p:custDataLst>
          </p:nvPr>
        </p:nvSpPr>
        <p:spPr>
          <a:xfrm>
            <a:off x="1356688" y="1877380"/>
            <a:ext cx="4377034" cy="2806702"/>
          </a:xfrm>
          <a:prstGeom prst="rect">
            <a:avLst/>
          </a:prstGeom>
          <a:noFill/>
          <a:ln w="3175">
            <a:noFill/>
            <a:prstDash val="dash"/>
          </a:ln>
        </p:spPr>
        <p:txBody>
          <a:bodyPr wrap="square" lIns="63500" tIns="25400" rIns="63500" bIns="25400" anchor="ctr" anchorCtr="0">
            <a:normAutofit lnSpcReduction="10000"/>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计算相关性矩阵：对于</a:t>
            </a:r>
            <a:r>
              <a:rPr lang="zh-CN" altLang="en-US" sz="20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标准化后的决策矩阵总表</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的每一列（代表一个指标）和其他列都进行</a:t>
            </a:r>
            <a:r>
              <a:rPr lang="zh-CN" altLang="en-US" sz="20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相关系数的计算</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，从而得到相关系数矩阵计算标准之间的相关性（</a:t>
            </a:r>
            <a:r>
              <a:rPr lang="zh-CN" altLang="en-US" sz="20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即标准之间的皮尔逊相关系数</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）。相关性</a:t>
            </a:r>
            <a:r>
              <a:rPr lang="zh-CN" altLang="en-US" sz="20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越强</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，意味着这些标准之间的</a:t>
            </a:r>
            <a:r>
              <a:rPr lang="zh-CN" altLang="en-US" sz="20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信息冗余越高</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，因此它们的</a:t>
            </a:r>
            <a:r>
              <a:rPr lang="zh-CN" altLang="en-US" sz="20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重要性会被调整</a:t>
            </a:r>
            <a:r>
              <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rPr>
              <a:t>。具体公式如右图：</a:t>
            </a:r>
            <a:endParaRPr lang="zh-CN" altLang="en-US" sz="1800" spc="10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唐美人简" charset="0"/>
              <a:cs typeface="微软雅黑" panose="020B0503020204020204" charset="-122"/>
            </a:endParaRPr>
          </a:p>
        </p:txBody>
      </p:sp>
      <p:grpSp>
        <p:nvGrpSpPr>
          <p:cNvPr id="106" name="组合 105"/>
          <p:cNvGrpSpPr/>
          <p:nvPr>
            <p:custDataLst>
              <p:tags r:id="rId17"/>
            </p:custDataLst>
          </p:nvPr>
        </p:nvGrpSpPr>
        <p:grpSpPr>
          <a:xfrm rot="0">
            <a:off x="5774690" y="739140"/>
            <a:ext cx="5307965" cy="4466335"/>
            <a:chOff x="2111" y="3134"/>
            <a:chExt cx="14979" cy="11745"/>
          </a:xfrm>
        </p:grpSpPr>
        <p:sp>
          <p:nvSpPr>
            <p:cNvPr id="107" name="任意多边形: 形状 11"/>
            <p:cNvSpPr/>
            <p:nvPr>
              <p:custDataLst>
                <p:tags r:id="rId18"/>
              </p:custDataLst>
            </p:nvPr>
          </p:nvSpPr>
          <p:spPr>
            <a:xfrm>
              <a:off x="2111" y="5696"/>
              <a:ext cx="14936" cy="8246"/>
            </a:xfrm>
            <a:custGeom>
              <a:avLst/>
              <a:gdLst>
                <a:gd name="connsiteX0" fmla="*/ 628235 w 11737974"/>
                <a:gd name="connsiteY0" fmla="*/ 0 h 6480175"/>
                <a:gd name="connsiteX1" fmla="*/ 2961700 w 11737974"/>
                <a:gd name="connsiteY1" fmla="*/ 0 h 6480175"/>
                <a:gd name="connsiteX2" fmla="*/ 2961700 w 11737974"/>
                <a:gd name="connsiteY2" fmla="*/ 0 h 6480175"/>
                <a:gd name="connsiteX3" fmla="*/ 4813874 w 11737974"/>
                <a:gd name="connsiteY3" fmla="*/ 0 h 6480175"/>
                <a:gd name="connsiteX4" fmla="*/ 5166139 w 11737974"/>
                <a:gd name="connsiteY4" fmla="*/ 0 h 6480175"/>
                <a:gd name="connsiteX5" fmla="*/ 7042724 w 11737974"/>
                <a:gd name="connsiteY5" fmla="*/ 0 h 6480175"/>
                <a:gd name="connsiteX6" fmla="*/ 7042724 w 11737974"/>
                <a:gd name="connsiteY6" fmla="*/ 0 h 6480175"/>
                <a:gd name="connsiteX7" fmla="*/ 8776274 w 11737974"/>
                <a:gd name="connsiteY7" fmla="*/ 0 h 6480175"/>
                <a:gd name="connsiteX8" fmla="*/ 8776274 w 11737974"/>
                <a:gd name="connsiteY8" fmla="*/ 0 h 6480175"/>
                <a:gd name="connsiteX9" fmla="*/ 11109739 w 11737974"/>
                <a:gd name="connsiteY9" fmla="*/ 0 h 6480175"/>
                <a:gd name="connsiteX10" fmla="*/ 11113247 w 11737974"/>
                <a:gd name="connsiteY10" fmla="*/ 34802 h 6480175"/>
                <a:gd name="connsiteX11" fmla="*/ 11737970 w 11737974"/>
                <a:gd name="connsiteY11" fmla="*/ 543968 h 6480175"/>
                <a:gd name="connsiteX12" fmla="*/ 11737974 w 11737974"/>
                <a:gd name="connsiteY12" fmla="*/ 543968 h 6480175"/>
                <a:gd name="connsiteX13" fmla="*/ 11737974 w 11737974"/>
                <a:gd name="connsiteY13" fmla="*/ 1813019 h 6480175"/>
                <a:gd name="connsiteX14" fmla="*/ 11737974 w 11737974"/>
                <a:gd name="connsiteY14" fmla="*/ 2963564 h 6480175"/>
                <a:gd name="connsiteX15" fmla="*/ 11737974 w 11737974"/>
                <a:gd name="connsiteY15" fmla="*/ 4232615 h 6480175"/>
                <a:gd name="connsiteX16" fmla="*/ 11737974 w 11737974"/>
                <a:gd name="connsiteY16" fmla="*/ 4604547 h 6480175"/>
                <a:gd name="connsiteX17" fmla="*/ 11737974 w 11737974"/>
                <a:gd name="connsiteY17" fmla="*/ 5442413 h 6480175"/>
                <a:gd name="connsiteX18" fmla="*/ 11737974 w 11737974"/>
                <a:gd name="connsiteY18" fmla="*/ 5873598 h 6480175"/>
                <a:gd name="connsiteX19" fmla="*/ 11737970 w 11737974"/>
                <a:gd name="connsiteY19" fmla="*/ 5873598 h 6480175"/>
                <a:gd name="connsiteX20" fmla="*/ 11113247 w 11737974"/>
                <a:gd name="connsiteY20" fmla="*/ 6382763 h 6480175"/>
                <a:gd name="connsiteX21" fmla="*/ 11103426 w 11737974"/>
                <a:gd name="connsiteY21" fmla="*/ 6480175 h 6480175"/>
                <a:gd name="connsiteX22" fmla="*/ 9369876 w 11737974"/>
                <a:gd name="connsiteY22" fmla="*/ 6480175 h 6480175"/>
                <a:gd name="connsiteX23" fmla="*/ 8776274 w 11737974"/>
                <a:gd name="connsiteY23" fmla="*/ 6480175 h 6480175"/>
                <a:gd name="connsiteX24" fmla="*/ 7141026 w 11737974"/>
                <a:gd name="connsiteY24" fmla="*/ 6480175 h 6480175"/>
                <a:gd name="connsiteX25" fmla="*/ 7042724 w 11737974"/>
                <a:gd name="connsiteY25" fmla="*/ 6480175 h 6480175"/>
                <a:gd name="connsiteX26" fmla="*/ 5159826 w 11737974"/>
                <a:gd name="connsiteY26" fmla="*/ 6480175 h 6480175"/>
                <a:gd name="connsiteX27" fmla="*/ 4813874 w 11737974"/>
                <a:gd name="connsiteY27" fmla="*/ 6480175 h 6480175"/>
                <a:gd name="connsiteX28" fmla="*/ 2961700 w 11737974"/>
                <a:gd name="connsiteY28" fmla="*/ 6480175 h 6480175"/>
                <a:gd name="connsiteX29" fmla="*/ 2832675 w 11737974"/>
                <a:gd name="connsiteY29" fmla="*/ 6480175 h 6480175"/>
                <a:gd name="connsiteX30" fmla="*/ 634548 w 11737974"/>
                <a:gd name="connsiteY30" fmla="*/ 6480175 h 6480175"/>
                <a:gd name="connsiteX31" fmla="*/ 624727 w 11737974"/>
                <a:gd name="connsiteY31" fmla="*/ 6382763 h 6480175"/>
                <a:gd name="connsiteX32" fmla="*/ 4 w 11737974"/>
                <a:gd name="connsiteY32" fmla="*/ 5873598 h 6480175"/>
                <a:gd name="connsiteX33" fmla="*/ 0 w 11737974"/>
                <a:gd name="connsiteY33" fmla="*/ 5873598 h 6480175"/>
                <a:gd name="connsiteX34" fmla="*/ 0 w 11737974"/>
                <a:gd name="connsiteY34" fmla="*/ 5442413 h 6480175"/>
                <a:gd name="connsiteX35" fmla="*/ 0 w 11737974"/>
                <a:gd name="connsiteY35" fmla="*/ 4604547 h 6480175"/>
                <a:gd name="connsiteX36" fmla="*/ 0 w 11737974"/>
                <a:gd name="connsiteY36" fmla="*/ 4232615 h 6480175"/>
                <a:gd name="connsiteX37" fmla="*/ 0 w 11737974"/>
                <a:gd name="connsiteY37" fmla="*/ 2963564 h 6480175"/>
                <a:gd name="connsiteX38" fmla="*/ 0 w 11737974"/>
                <a:gd name="connsiteY38" fmla="*/ 1813019 h 6480175"/>
                <a:gd name="connsiteX39" fmla="*/ 0 w 11737974"/>
                <a:gd name="connsiteY39" fmla="*/ 543968 h 6480175"/>
                <a:gd name="connsiteX40" fmla="*/ 4 w 11737974"/>
                <a:gd name="connsiteY40" fmla="*/ 543968 h 6480175"/>
                <a:gd name="connsiteX41" fmla="*/ 624727 w 11737974"/>
                <a:gd name="connsiteY41" fmla="*/ 34802 h 648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37974" h="6480175">
                  <a:moveTo>
                    <a:pt x="628235" y="0"/>
                  </a:moveTo>
                  <a:lnTo>
                    <a:pt x="2961700" y="0"/>
                  </a:lnTo>
                  <a:lnTo>
                    <a:pt x="2961700" y="0"/>
                  </a:lnTo>
                  <a:lnTo>
                    <a:pt x="4813874" y="0"/>
                  </a:lnTo>
                  <a:lnTo>
                    <a:pt x="5166139" y="0"/>
                  </a:lnTo>
                  <a:lnTo>
                    <a:pt x="7042724" y="0"/>
                  </a:lnTo>
                  <a:lnTo>
                    <a:pt x="7042724" y="0"/>
                  </a:lnTo>
                  <a:lnTo>
                    <a:pt x="8776274" y="0"/>
                  </a:lnTo>
                  <a:lnTo>
                    <a:pt x="8776274" y="0"/>
                  </a:lnTo>
                  <a:lnTo>
                    <a:pt x="11109739" y="0"/>
                  </a:lnTo>
                  <a:lnTo>
                    <a:pt x="11113247" y="34802"/>
                  </a:lnTo>
                  <a:cubicBezTo>
                    <a:pt x="11172707" y="325383"/>
                    <a:pt x="11429812" y="543968"/>
                    <a:pt x="11737970" y="543968"/>
                  </a:cubicBezTo>
                  <a:lnTo>
                    <a:pt x="11737974" y="543968"/>
                  </a:lnTo>
                  <a:lnTo>
                    <a:pt x="11737974" y="1813019"/>
                  </a:lnTo>
                  <a:lnTo>
                    <a:pt x="11737974" y="2963564"/>
                  </a:lnTo>
                  <a:lnTo>
                    <a:pt x="11737974" y="4232615"/>
                  </a:lnTo>
                  <a:lnTo>
                    <a:pt x="11737974" y="4604547"/>
                  </a:lnTo>
                  <a:lnTo>
                    <a:pt x="11737974" y="5442413"/>
                  </a:lnTo>
                  <a:lnTo>
                    <a:pt x="11737974" y="5873598"/>
                  </a:lnTo>
                  <a:lnTo>
                    <a:pt x="11737970" y="5873598"/>
                  </a:lnTo>
                  <a:cubicBezTo>
                    <a:pt x="11429812" y="5873598"/>
                    <a:pt x="11172707" y="6092183"/>
                    <a:pt x="11113247" y="6382763"/>
                  </a:cubicBezTo>
                  <a:lnTo>
                    <a:pt x="11103426" y="6480175"/>
                  </a:lnTo>
                  <a:lnTo>
                    <a:pt x="9369876" y="6480175"/>
                  </a:lnTo>
                  <a:lnTo>
                    <a:pt x="8776274" y="6480175"/>
                  </a:lnTo>
                  <a:lnTo>
                    <a:pt x="7141026" y="6480175"/>
                  </a:lnTo>
                  <a:lnTo>
                    <a:pt x="7042724" y="6480175"/>
                  </a:lnTo>
                  <a:lnTo>
                    <a:pt x="5159826" y="6480175"/>
                  </a:lnTo>
                  <a:lnTo>
                    <a:pt x="4813874" y="6480175"/>
                  </a:lnTo>
                  <a:lnTo>
                    <a:pt x="2961700" y="6480175"/>
                  </a:lnTo>
                  <a:lnTo>
                    <a:pt x="2832675" y="6480175"/>
                  </a:lnTo>
                  <a:lnTo>
                    <a:pt x="634548" y="6480175"/>
                  </a:lnTo>
                  <a:lnTo>
                    <a:pt x="624727" y="6382763"/>
                  </a:lnTo>
                  <a:cubicBezTo>
                    <a:pt x="565267" y="6092183"/>
                    <a:pt x="308162" y="5873598"/>
                    <a:pt x="4" y="5873598"/>
                  </a:cubicBezTo>
                  <a:lnTo>
                    <a:pt x="0" y="5873598"/>
                  </a:lnTo>
                  <a:lnTo>
                    <a:pt x="0" y="5442413"/>
                  </a:lnTo>
                  <a:lnTo>
                    <a:pt x="0" y="4604547"/>
                  </a:lnTo>
                  <a:lnTo>
                    <a:pt x="0" y="4232615"/>
                  </a:lnTo>
                  <a:lnTo>
                    <a:pt x="0" y="2963564"/>
                  </a:lnTo>
                  <a:lnTo>
                    <a:pt x="0" y="1813019"/>
                  </a:lnTo>
                  <a:lnTo>
                    <a:pt x="0" y="543968"/>
                  </a:lnTo>
                  <a:lnTo>
                    <a:pt x="4" y="543968"/>
                  </a:lnTo>
                  <a:cubicBezTo>
                    <a:pt x="308162" y="543968"/>
                    <a:pt x="565267" y="325383"/>
                    <a:pt x="624727" y="34802"/>
                  </a:cubicBezTo>
                  <a:close/>
                </a:path>
              </a:pathLst>
            </a:cu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108" name="图片 107" descr="7b0a202020202266696c746572223a202233220a7d0a"/>
            <p:cNvPicPr>
              <a:picLocks noChangeAspect="1"/>
            </p:cNvPicPr>
            <p:nvPr>
              <p:custDataLst>
                <p:tags r:id="rId19"/>
              </p:custDataLst>
            </p:nvPr>
          </p:nvPicPr>
          <p:blipFill>
            <a:blip r:embed="rId20"/>
            <a:srcRect r="100000" b="100000"/>
            <a:stretch>
              <a:fillRect/>
            </a:stretch>
          </p:blipFill>
          <p:spPr>
            <a:xfrm>
              <a:off x="2411" y="5933"/>
              <a:ext cx="14367" cy="7773"/>
            </a:xfrm>
            <a:custGeom>
              <a:avLst/>
              <a:gdLst/>
              <a:ahLst/>
              <a:cxnLst>
                <a:cxn ang="3">
                  <a:pos x="hc" y="t"/>
                </a:cxn>
                <a:cxn ang="cd2">
                  <a:pos x="l" y="vc"/>
                </a:cxn>
                <a:cxn ang="cd4">
                  <a:pos x="hc" y="b"/>
                </a:cxn>
                <a:cxn ang="0">
                  <a:pos x="r" y="vc"/>
                </a:cxn>
              </a:cxnLst>
              <a:rect l="l" t="t" r="r" b="b"/>
              <a:pathLst>
                <a:path w="14936" h="8246">
                  <a:moveTo>
                    <a:pt x="799" y="0"/>
                  </a:moveTo>
                  <a:lnTo>
                    <a:pt x="3769" y="0"/>
                  </a:lnTo>
                  <a:lnTo>
                    <a:pt x="6125" y="0"/>
                  </a:lnTo>
                  <a:lnTo>
                    <a:pt x="6574" y="0"/>
                  </a:lnTo>
                  <a:lnTo>
                    <a:pt x="8962" y="0"/>
                  </a:lnTo>
                  <a:lnTo>
                    <a:pt x="11167" y="0"/>
                  </a:lnTo>
                  <a:lnTo>
                    <a:pt x="14137" y="0"/>
                  </a:lnTo>
                  <a:lnTo>
                    <a:pt x="14141" y="44"/>
                  </a:lnTo>
                  <a:cubicBezTo>
                    <a:pt x="14217" y="414"/>
                    <a:pt x="14544" y="692"/>
                    <a:pt x="14936" y="692"/>
                  </a:cubicBezTo>
                  <a:lnTo>
                    <a:pt x="14936" y="692"/>
                  </a:lnTo>
                  <a:lnTo>
                    <a:pt x="14936" y="2307"/>
                  </a:lnTo>
                  <a:lnTo>
                    <a:pt x="14936" y="3771"/>
                  </a:lnTo>
                  <a:lnTo>
                    <a:pt x="14936" y="5386"/>
                  </a:lnTo>
                  <a:lnTo>
                    <a:pt x="14936" y="5859"/>
                  </a:lnTo>
                  <a:lnTo>
                    <a:pt x="14936" y="6925"/>
                  </a:lnTo>
                  <a:lnTo>
                    <a:pt x="14936" y="7474"/>
                  </a:lnTo>
                  <a:lnTo>
                    <a:pt x="14936" y="7474"/>
                  </a:lnTo>
                  <a:cubicBezTo>
                    <a:pt x="14544" y="7474"/>
                    <a:pt x="14217" y="7752"/>
                    <a:pt x="14141" y="8122"/>
                  </a:cubicBezTo>
                  <a:lnTo>
                    <a:pt x="14129" y="8246"/>
                  </a:lnTo>
                  <a:lnTo>
                    <a:pt x="11923" y="8246"/>
                  </a:lnTo>
                  <a:lnTo>
                    <a:pt x="11167" y="8246"/>
                  </a:lnTo>
                  <a:lnTo>
                    <a:pt x="9087" y="8246"/>
                  </a:lnTo>
                  <a:lnTo>
                    <a:pt x="8962" y="8246"/>
                  </a:lnTo>
                  <a:lnTo>
                    <a:pt x="6566" y="8246"/>
                  </a:lnTo>
                  <a:lnTo>
                    <a:pt x="6125" y="8246"/>
                  </a:lnTo>
                  <a:lnTo>
                    <a:pt x="3769" y="8246"/>
                  </a:lnTo>
                  <a:lnTo>
                    <a:pt x="3604" y="8246"/>
                  </a:lnTo>
                  <a:lnTo>
                    <a:pt x="807" y="8246"/>
                  </a:lnTo>
                  <a:lnTo>
                    <a:pt x="795" y="8122"/>
                  </a:lnTo>
                  <a:cubicBezTo>
                    <a:pt x="719" y="7752"/>
                    <a:pt x="392" y="7474"/>
                    <a:pt x="0" y="7474"/>
                  </a:cubicBezTo>
                  <a:lnTo>
                    <a:pt x="0" y="7474"/>
                  </a:lnTo>
                  <a:lnTo>
                    <a:pt x="0" y="6925"/>
                  </a:lnTo>
                  <a:lnTo>
                    <a:pt x="0" y="5859"/>
                  </a:lnTo>
                  <a:lnTo>
                    <a:pt x="0" y="5386"/>
                  </a:lnTo>
                  <a:lnTo>
                    <a:pt x="0" y="3771"/>
                  </a:lnTo>
                  <a:lnTo>
                    <a:pt x="0" y="2307"/>
                  </a:lnTo>
                  <a:lnTo>
                    <a:pt x="0" y="692"/>
                  </a:lnTo>
                  <a:lnTo>
                    <a:pt x="0" y="692"/>
                  </a:lnTo>
                  <a:cubicBezTo>
                    <a:pt x="392" y="692"/>
                    <a:pt x="719" y="414"/>
                    <a:pt x="795" y="44"/>
                  </a:cubicBezTo>
                  <a:lnTo>
                    <a:pt x="799" y="0"/>
                  </a:lnTo>
                  <a:close/>
                </a:path>
              </a:pathLst>
            </a:custGeom>
            <a:ln w="34925">
              <a:solidFill>
                <a:schemeClr val="accent1"/>
              </a:solidFill>
            </a:ln>
          </p:spPr>
        </p:pic>
        <p:pic>
          <p:nvPicPr>
            <p:cNvPr id="109" name="图片 108" descr="7b0a202020202266696c746572223a202233220a7d0a"/>
            <p:cNvPicPr>
              <a:picLocks noChangeAspect="1"/>
            </p:cNvPicPr>
            <p:nvPr>
              <p:custDataLst>
                <p:tags r:id="rId21"/>
              </p:custDataLst>
            </p:nvPr>
          </p:nvPicPr>
          <p:blipFill>
            <a:blip r:embed="rId22"/>
            <a:stretch>
              <a:fillRect/>
            </a:stretch>
          </p:blipFill>
          <p:spPr>
            <a:xfrm>
              <a:off x="2111" y="3134"/>
              <a:ext cx="3073" cy="4287"/>
            </a:xfrm>
            <a:prstGeom prst="rect">
              <a:avLst/>
            </a:prstGeom>
          </p:spPr>
        </p:pic>
        <p:pic>
          <p:nvPicPr>
            <p:cNvPr id="110" name="1" descr="7b0a202020202266696c746572223a202233220a7d0a"/>
            <p:cNvPicPr>
              <a:picLocks noChangeAspect="1"/>
            </p:cNvPicPr>
            <p:nvPr>
              <p:custDataLst>
                <p:tags r:id="rId23"/>
              </p:custDataLst>
            </p:nvPr>
          </p:nvPicPr>
          <p:blipFill rotWithShape="1">
            <a:blip r:embed="rId24"/>
            <a:srcRect/>
            <a:stretch>
              <a:fillRect/>
            </a:stretch>
          </p:blipFill>
          <p:spPr>
            <a:xfrm flipH="1">
              <a:off x="14542" y="12118"/>
              <a:ext cx="2548" cy="2761"/>
            </a:xfrm>
            <a:prstGeom prst="rect">
              <a:avLst/>
            </a:prstGeom>
          </p:spPr>
        </p:pic>
      </p:grpSp>
      <p:pic>
        <p:nvPicPr>
          <p:cNvPr id="150" name="F35B0BEE-F18A-47BB-8FCB-E00DA2F2635D-1" descr="7b0a202020202266696c746572223a202233220a7d0a"/>
          <p:cNvPicPr>
            <a:picLocks noChangeAspect="1"/>
          </p:cNvPicPr>
          <p:nvPr>
            <p:custDataLst>
              <p:tags r:id="rId25"/>
            </p:custDataLst>
          </p:nvPr>
        </p:nvPicPr>
        <p:blipFill>
          <a:blip r:embed="rId20"/>
          <a:stretch>
            <a:fillRect/>
          </a:stretch>
        </p:blipFill>
        <p:spPr>
          <a:xfrm>
            <a:off x="5880735" y="2778760"/>
            <a:ext cx="5090795" cy="1139190"/>
          </a:xfrm>
          <a:prstGeom prst="rect">
            <a:avLst/>
          </a:prstGeom>
          <a:noFill/>
          <a:ln>
            <a:noFill/>
          </a:ln>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decel="70000" fill="hold" grpId="0" nodeType="clickEffect">
                                  <p:stCondLst>
                                    <p:cond delay="0"/>
                                  </p:stCondLst>
                                  <p:iterate type="lt">
                                    <p:tmPct val="10000"/>
                                  </p:iterate>
                                  <p:childTnLst>
                                    <p:set>
                                      <p:cBhvr>
                                        <p:cTn id="6" dur="212" fill="hold">
                                          <p:stCondLst>
                                            <p:cond delay="1"/>
                                          </p:stCondLst>
                                        </p:cTn>
                                        <p:tgtEl>
                                          <p:spTgt spid="11"/>
                                        </p:tgtEl>
                                        <p:attrNameLst>
                                          <p:attrName>style.visibility</p:attrName>
                                        </p:attrNameLst>
                                      </p:cBhvr>
                                      <p:to>
                                        <p:strVal val="visible"/>
                                      </p:to>
                                    </p:set>
                                    <p:anim to="" calcmode="lin" valueType="num">
                                      <p:cBhvr>
                                        <p:cTn id="7" dur="1" fill="hold">
                                          <p:stCondLst>
                                            <p:cond delay="0"/>
                                          </p:stCondLst>
                                        </p:cTn>
                                        <p:tgtEl>
                                          <p:spTgt spid="11"/>
                                        </p:tgtEl>
                                        <p:attrNameLst>
                                          <p:attrName>ppt_x</p:attrName>
                                        </p:attrNameLst>
                                      </p:cBhvr>
                                      <p:tavLst>
                                        <p:tav tm="0">
                                          <p:val>
                                            <p:strVal val="#ppt_x"/>
                                          </p:val>
                                        </p:tav>
                                        <p:tav tm="100000">
                                          <p:val>
                                            <p:strVal val="#ppt_x+0.15*sin(rand(0-360)+0)+2"/>
                                          </p:val>
                                        </p:tav>
                                      </p:tavLst>
                                    </p:anim>
                                    <p:anim to="" calcmode="lin" valueType="num">
                                      <p:cBhvr>
                                        <p:cTn id="8" dur="1" fill="hold">
                                          <p:stCondLst>
                                            <p:cond delay="0"/>
                                          </p:stCondLst>
                                        </p:cTn>
                                        <p:tgtEl>
                                          <p:spTgt spid="11"/>
                                        </p:tgtEl>
                                        <p:attrNameLst>
                                          <p:attrName>ppt_y</p:attrName>
                                        </p:attrNameLst>
                                      </p:cBhvr>
                                      <p:tavLst>
                                        <p:tav tm="0">
                                          <p:val>
                                            <p:strVal val="#ppt_y"/>
                                          </p:val>
                                        </p:tav>
                                        <p:tav tm="100000">
                                          <p:val>
                                            <p:strVal val="#ppt_y+0.15*sin(rand(0-360)+0)+2"/>
                                          </p:val>
                                        </p:tav>
                                      </p:tavLst>
                                    </p:anim>
                                    <p:anim to="" calcmode="lin" valueType="num">
                                      <p:cBhvr>
                                        <p:cTn id="9" dur="249" fill="hold">
                                          <p:stCondLst>
                                            <p:cond delay="1"/>
                                          </p:stCondLst>
                                        </p:cTn>
                                        <p:tgtEl>
                                          <p:spTgt spid="11"/>
                                        </p:tgtEl>
                                        <p:attrNameLst>
                                          <p:attrName>style.opacity</p:attrName>
                                        </p:attrNameLst>
                                      </p:cBhvr>
                                      <p:tavLst>
                                        <p:tav tm="0">
                                          <p:val>
                                            <p:fltVal val="0"/>
                                          </p:val>
                                        </p:tav>
                                        <p:tav tm="100000">
                                          <p:val>
                                            <p:fltVal val="1"/>
                                          </p:val>
                                        </p:tav>
                                      </p:tavLst>
                                    </p:anim>
                                    <p:animScale>
                                      <p:cBhvr>
                                        <p:cTn id="10" dur="249" fill="hold">
                                          <p:stCondLst>
                                            <p:cond delay="1"/>
                                          </p:stCondLst>
                                        </p:cTn>
                                        <p:tgtEl>
                                          <p:spTgt spid="11"/>
                                        </p:tgtEl>
                                      </p:cBhvr>
                                      <p:from x="500000" y="500000"/>
                                      <p:to x="100000" y="100000"/>
                                    </p:animScale>
                                    <p:anim to="" calcmode="lin" valueType="num">
                                      <p:cBhvr>
                                        <p:cTn id="11" dur="177" fill="hold">
                                          <p:stCondLst>
                                            <p:cond delay="72"/>
                                          </p:stCondLst>
                                        </p:cTn>
                                        <p:tgtEl>
                                          <p:spTgt spid="11"/>
                                        </p:tgtEl>
                                        <p:attrNameLst>
                                          <p:attrName>ppt_x</p:attrName>
                                        </p:attrNameLst>
                                      </p:cBhvr>
                                      <p:tavLst>
                                        <p:tav tm="0">
                                          <p:val>
                                            <p:strVal val="ppt_x-2"/>
                                          </p:val>
                                        </p:tav>
                                        <p:tav tm="100000">
                                          <p:val>
                                            <p:strVal val="#ppt_x"/>
                                          </p:val>
                                        </p:tav>
                                      </p:tavLst>
                                    </p:anim>
                                    <p:anim to="" calcmode="lin" valueType="num">
                                      <p:cBhvr>
                                        <p:cTn id="12" dur="177" fill="hold">
                                          <p:stCondLst>
                                            <p:cond delay="72"/>
                                          </p:stCondLst>
                                        </p:cTn>
                                        <p:tgtEl>
                                          <p:spTgt spid="11"/>
                                        </p:tgtEl>
                                        <p:attrNameLst>
                                          <p:attrName>ppt_y</p:attrName>
                                        </p:attrNameLst>
                                      </p:cBhvr>
                                      <p:tavLst>
                                        <p:tav tm="0">
                                          <p:val>
                                            <p:strVal val="ppt_y-2"/>
                                          </p:val>
                                        </p:tav>
                                        <p:tav tm="100000">
                                          <p:val>
                                            <p:strVal val="#ppt_y"/>
                                          </p:val>
                                        </p:tav>
                                      </p:tavLst>
                                    </p:anim>
                                  </p:childTnLst>
                                </p:cTn>
                              </p:par>
                              <p:par>
                                <p:cTn id="13" presetID="6" presetClass="entr" presetSubtype="16" fill="hold" nodeType="with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circle(in)">
                                      <p:cBhvr>
                                        <p:cTn id="15" dur="2000"/>
                                        <p:tgtEl>
                                          <p:spTgt spid="106"/>
                                        </p:tgtEl>
                                      </p:cBhvr>
                                    </p:animEffect>
                                  </p:childTnLst>
                                </p:cTn>
                              </p:par>
                              <p:par>
                                <p:cTn id="16" presetID="6" presetClass="entr" presetSubtype="16" fill="hold" nodeType="withEffect">
                                  <p:stCondLst>
                                    <p:cond delay="0"/>
                                  </p:stCondLst>
                                  <p:childTnLst>
                                    <p:set>
                                      <p:cBhvr>
                                        <p:cTn id="17" dur="1" fill="hold">
                                          <p:stCondLst>
                                            <p:cond delay="0"/>
                                          </p:stCondLst>
                                        </p:cTn>
                                        <p:tgtEl>
                                          <p:spTgt spid="150"/>
                                        </p:tgtEl>
                                        <p:attrNameLst>
                                          <p:attrName>style.visibility</p:attrName>
                                        </p:attrNameLst>
                                      </p:cBhvr>
                                      <p:to>
                                        <p:strVal val="visible"/>
                                      </p:to>
                                    </p:set>
                                    <p:animEffect transition="in" filter="circle(in)">
                                      <p:cBhvr>
                                        <p:cTn id="18" dur="2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19" name="椭圆 18"/>
          <p:cNvSpPr/>
          <p:nvPr userDrawn="1">
            <p:custDataLst>
              <p:tags r:id="rId1"/>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dirty="0">
              <a:solidFill>
                <a:schemeClr val="lt1"/>
              </a:solidFill>
              <a:latin typeface="汉仪刚艺体-85W" panose="00020600040101010101" pitchFamily="18" charset="-122"/>
              <a:ea typeface="汉仪刚艺体-85W" panose="00020600040101010101" pitchFamily="18" charset="-122"/>
            </a:endParaRPr>
          </a:p>
        </p:txBody>
      </p:sp>
      <p:sp>
        <p:nvSpPr>
          <p:cNvPr id="20" name="椭圆 19"/>
          <p:cNvSpPr/>
          <p:nvPr userDrawn="1">
            <p:custDataLst>
              <p:tags r:id="rId2"/>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1" name="椭圆 20"/>
          <p:cNvSpPr/>
          <p:nvPr userDrawn="1">
            <p:custDataLst>
              <p:tags r:id="rId3"/>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4" name="任意多边形: 形状 13"/>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5" name="组合 14"/>
          <p:cNvGrpSpPr/>
          <p:nvPr userDrawn="1">
            <p:custDataLst>
              <p:tags r:id="rId5"/>
            </p:custDataLst>
          </p:nvPr>
        </p:nvGrpSpPr>
        <p:grpSpPr>
          <a:xfrm>
            <a:off x="355298" y="498003"/>
            <a:ext cx="673182" cy="352264"/>
            <a:chOff x="355298" y="498003"/>
            <a:chExt cx="673182" cy="352264"/>
          </a:xfrm>
        </p:grpSpPr>
        <p:sp>
          <p:nvSpPr>
            <p:cNvPr id="16"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7"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8"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矩形 6"/>
          <p:cNvSpPr/>
          <p:nvPr>
            <p:custDataLst>
              <p:tags r:id="rId9"/>
            </p:custDataLst>
          </p:nvPr>
        </p:nvSpPr>
        <p:spPr>
          <a:xfrm>
            <a:off x="1"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0" name="矩形 9"/>
          <p:cNvSpPr/>
          <p:nvPr userDrawn="1">
            <p:custDataLst>
              <p:tags r:id="rId10"/>
            </p:custDataLst>
          </p:nvPr>
        </p:nvSpPr>
        <p:spPr>
          <a:xfrm>
            <a:off x="846667" y="304800"/>
            <a:ext cx="11108267" cy="6248400"/>
          </a:xfrm>
          <a:prstGeom prst="rect">
            <a:avLst/>
          </a:prstGeom>
          <a:solidFill>
            <a:schemeClr val="dk2">
              <a:lumMod val="25000"/>
              <a:lumOff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汉仪刚艺体-85W" panose="00020600040101010101" pitchFamily="18" charset="-122"/>
              <a:ea typeface="汉仪刚艺体-85W" panose="00020600040101010101" pitchFamily="18" charset="-122"/>
              <a:sym typeface="+mn-ea"/>
            </a:endParaRPr>
          </a:p>
        </p:txBody>
      </p:sp>
      <p:sp>
        <p:nvSpPr>
          <p:cNvPr id="3" name="矩形 10"/>
          <p:cNvSpPr/>
          <p:nvPr>
            <p:custDataLst>
              <p:tags r:id="rId11"/>
            </p:custDataLst>
          </p:nvPr>
        </p:nvSpPr>
        <p:spPr>
          <a:xfrm>
            <a:off x="847302" y="1379204"/>
            <a:ext cx="11108356" cy="4165633"/>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pic>
        <p:nvPicPr>
          <p:cNvPr id="5" name="image 1402"/>
          <p:cNvPicPr>
            <a:picLocks noChangeAspect="1"/>
          </p:cNvPicPr>
          <p:nvPr>
            <p:custDataLst>
              <p:tags r:id="rId12"/>
            </p:custDataLst>
          </p:nvPr>
        </p:nvPicPr>
        <p:blipFill>
          <a:blip r:embed="rId13"/>
          <a:srcRect/>
          <a:stretch>
            <a:fillRect/>
          </a:stretch>
        </p:blipFill>
        <p:spPr>
          <a:xfrm>
            <a:off x="734695" y="1331595"/>
            <a:ext cx="5943600" cy="3326130"/>
          </a:xfrm>
          <a:prstGeom prst="rect">
            <a:avLst/>
          </a:prstGeom>
          <a:ln>
            <a:noFill/>
          </a:ln>
        </p:spPr>
      </p:pic>
      <p:sp>
        <p:nvSpPr>
          <p:cNvPr id="11" name="Title 6" descr="7b0a2020202022776f7264617274223a2022220a7d0a"/>
          <p:cNvSpPr txBox="1"/>
          <p:nvPr>
            <p:custDataLst>
              <p:tags r:id="rId14"/>
            </p:custDataLst>
          </p:nvPr>
        </p:nvSpPr>
        <p:spPr>
          <a:xfrm>
            <a:off x="6678553" y="2782175"/>
            <a:ext cx="4721048" cy="1293650"/>
          </a:xfrm>
          <a:prstGeom prst="rect">
            <a:avLst/>
          </a:prstGeom>
          <a:noFill/>
          <a:ln w="3175">
            <a:noFill/>
            <a:prstDash val="dash"/>
          </a:ln>
        </p:spPr>
        <p:txBody>
          <a:bodyPr wrap="square" lIns="63500" tIns="25400" rIns="63500" bIns="25400" anchor="ctr" anchorCtr="0">
            <a:norm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120000"/>
              </a:lnSpc>
              <a:spcBef>
                <a:spcPts val="0"/>
              </a:spcBef>
              <a:spcAft>
                <a:spcPts val="800"/>
              </a:spcAft>
              <a:buSzPct val="100000"/>
              <a:buNone/>
            </a:pPr>
            <a:r>
              <a:rPr lang="zh-CN" altLang="en-US" sz="2000" spc="1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计算权重：</a:t>
            </a:r>
            <a:r>
              <a:rPr lang="zh-CN" altLang="en-US" sz="1800" spc="1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根据标准差和相关系数，结合公式计算</a:t>
            </a:r>
            <a:r>
              <a:rPr lang="zh-CN" altLang="en-US" sz="2000" spc="1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每个标准的最终权重</a:t>
            </a:r>
            <a:r>
              <a:rPr lang="zh-CN" altLang="en-US" sz="1800" spc="1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。CRITIC方法通过左图公式来</a:t>
            </a:r>
            <a:r>
              <a:rPr lang="zh-CN" altLang="en-US" sz="2000" spc="1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综合权重</a:t>
            </a:r>
            <a:r>
              <a:rPr lang="zh-CN" altLang="en-US" sz="1800" spc="1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800" spc="1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pic>
        <p:nvPicPr>
          <p:cNvPr id="2" name="图片 1" descr="7b0a202020202266696c746572223a202233220a7d0a"/>
          <p:cNvPicPr>
            <a:picLocks noChangeAspect="1"/>
          </p:cNvPicPr>
          <p:nvPr>
            <p:custDataLst>
              <p:tags r:id="rId15"/>
            </p:custDataLst>
          </p:nvPr>
        </p:nvPicPr>
        <p:blipFill>
          <a:blip r:embed="rId16"/>
          <a:stretch>
            <a:fillRect/>
          </a:stretch>
        </p:blipFill>
        <p:spPr>
          <a:xfrm>
            <a:off x="1289050" y="1581785"/>
            <a:ext cx="4711700" cy="2598420"/>
          </a:xfrm>
          <a:prstGeom prst="rect">
            <a:avLst/>
          </a:prstGeom>
          <a:noFill/>
          <a:ln>
            <a:noFill/>
          </a:ln>
        </p:spPr>
      </p:pic>
    </p:spTree>
    <p:custDataLst>
      <p:tags r:id="rId1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decel="70000" fill="hold" grpId="0" nodeType="clickEffect">
                                  <p:stCondLst>
                                    <p:cond delay="0"/>
                                  </p:stCondLst>
                                  <p:iterate type="lt">
                                    <p:tmPct val="10000"/>
                                  </p:iterate>
                                  <p:childTnLst>
                                    <p:set>
                                      <p:cBhvr>
                                        <p:cTn id="6" dur="212" fill="hold">
                                          <p:stCondLst>
                                            <p:cond delay="1"/>
                                          </p:stCondLst>
                                        </p:cTn>
                                        <p:tgtEl>
                                          <p:spTgt spid="11"/>
                                        </p:tgtEl>
                                        <p:attrNameLst>
                                          <p:attrName>style.visibility</p:attrName>
                                        </p:attrNameLst>
                                      </p:cBhvr>
                                      <p:to>
                                        <p:strVal val="visible"/>
                                      </p:to>
                                    </p:set>
                                    <p:anim to="" calcmode="lin" valueType="num">
                                      <p:cBhvr>
                                        <p:cTn id="7" dur="1" fill="hold">
                                          <p:stCondLst>
                                            <p:cond delay="0"/>
                                          </p:stCondLst>
                                        </p:cTn>
                                        <p:tgtEl>
                                          <p:spTgt spid="11"/>
                                        </p:tgtEl>
                                        <p:attrNameLst>
                                          <p:attrName>ppt_x</p:attrName>
                                        </p:attrNameLst>
                                      </p:cBhvr>
                                      <p:tavLst>
                                        <p:tav tm="0">
                                          <p:val>
                                            <p:strVal val="#ppt_x"/>
                                          </p:val>
                                        </p:tav>
                                        <p:tav tm="100000">
                                          <p:val>
                                            <p:strVal val="#ppt_x+0.15*sin(rand(0-360)+0)+2"/>
                                          </p:val>
                                        </p:tav>
                                      </p:tavLst>
                                    </p:anim>
                                    <p:anim to="" calcmode="lin" valueType="num">
                                      <p:cBhvr>
                                        <p:cTn id="8" dur="1" fill="hold">
                                          <p:stCondLst>
                                            <p:cond delay="0"/>
                                          </p:stCondLst>
                                        </p:cTn>
                                        <p:tgtEl>
                                          <p:spTgt spid="11"/>
                                        </p:tgtEl>
                                        <p:attrNameLst>
                                          <p:attrName>ppt_y</p:attrName>
                                        </p:attrNameLst>
                                      </p:cBhvr>
                                      <p:tavLst>
                                        <p:tav tm="0">
                                          <p:val>
                                            <p:strVal val="#ppt_y"/>
                                          </p:val>
                                        </p:tav>
                                        <p:tav tm="100000">
                                          <p:val>
                                            <p:strVal val="#ppt_y+0.15*sin(rand(0-360)+0)+2"/>
                                          </p:val>
                                        </p:tav>
                                      </p:tavLst>
                                    </p:anim>
                                    <p:anim to="" calcmode="lin" valueType="num">
                                      <p:cBhvr>
                                        <p:cTn id="9" dur="249" fill="hold">
                                          <p:stCondLst>
                                            <p:cond delay="1"/>
                                          </p:stCondLst>
                                        </p:cTn>
                                        <p:tgtEl>
                                          <p:spTgt spid="11"/>
                                        </p:tgtEl>
                                        <p:attrNameLst>
                                          <p:attrName>style.opacity</p:attrName>
                                        </p:attrNameLst>
                                      </p:cBhvr>
                                      <p:tavLst>
                                        <p:tav tm="0">
                                          <p:val>
                                            <p:fltVal val="0"/>
                                          </p:val>
                                        </p:tav>
                                        <p:tav tm="100000">
                                          <p:val>
                                            <p:fltVal val="1"/>
                                          </p:val>
                                        </p:tav>
                                      </p:tavLst>
                                    </p:anim>
                                    <p:animScale>
                                      <p:cBhvr>
                                        <p:cTn id="10" dur="249" fill="hold">
                                          <p:stCondLst>
                                            <p:cond delay="1"/>
                                          </p:stCondLst>
                                        </p:cTn>
                                        <p:tgtEl>
                                          <p:spTgt spid="11"/>
                                        </p:tgtEl>
                                      </p:cBhvr>
                                      <p:from x="500000" y="500000"/>
                                      <p:to x="100000" y="100000"/>
                                    </p:animScale>
                                    <p:anim to="" calcmode="lin" valueType="num">
                                      <p:cBhvr>
                                        <p:cTn id="11" dur="177" fill="hold">
                                          <p:stCondLst>
                                            <p:cond delay="72"/>
                                          </p:stCondLst>
                                        </p:cTn>
                                        <p:tgtEl>
                                          <p:spTgt spid="11"/>
                                        </p:tgtEl>
                                        <p:attrNameLst>
                                          <p:attrName>ppt_x</p:attrName>
                                        </p:attrNameLst>
                                      </p:cBhvr>
                                      <p:tavLst>
                                        <p:tav tm="0">
                                          <p:val>
                                            <p:strVal val="ppt_x-2"/>
                                          </p:val>
                                        </p:tav>
                                        <p:tav tm="100000">
                                          <p:val>
                                            <p:strVal val="#ppt_x"/>
                                          </p:val>
                                        </p:tav>
                                      </p:tavLst>
                                    </p:anim>
                                    <p:anim to="" calcmode="lin" valueType="num">
                                      <p:cBhvr>
                                        <p:cTn id="12" dur="177" fill="hold">
                                          <p:stCondLst>
                                            <p:cond delay="72"/>
                                          </p:stCondLst>
                                        </p:cTn>
                                        <p:tgtEl>
                                          <p:spTgt spid="11"/>
                                        </p:tgtEl>
                                        <p:attrNameLst>
                                          <p:attrName>ppt_y</p:attrName>
                                        </p:attrNameLst>
                                      </p:cBhvr>
                                      <p:tavLst>
                                        <p:tav tm="0">
                                          <p:val>
                                            <p:strVal val="ppt_y-2"/>
                                          </p:val>
                                        </p:tav>
                                        <p:tav tm="100000">
                                          <p:val>
                                            <p:strVal val="#ppt_y"/>
                                          </p:val>
                                        </p:tav>
                                      </p:tavLst>
                                    </p:anim>
                                  </p:childTnLst>
                                </p:cTn>
                              </p:par>
                              <p:par>
                                <p:cTn id="13" presetID="6"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par>
                                <p:cTn id="16" presetID="6" presetClass="entr" presetSubtype="16"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19" name="椭圆 18"/>
          <p:cNvSpPr/>
          <p:nvPr userDrawn="1">
            <p:custDataLst>
              <p:tags r:id="rId1"/>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dirty="0">
              <a:solidFill>
                <a:schemeClr val="lt1"/>
              </a:solidFill>
              <a:latin typeface="汉仪刚艺体-85W" panose="00020600040101010101" pitchFamily="18" charset="-122"/>
              <a:ea typeface="汉仪刚艺体-85W" panose="00020600040101010101" pitchFamily="18" charset="-122"/>
            </a:endParaRPr>
          </a:p>
        </p:txBody>
      </p:sp>
      <p:sp>
        <p:nvSpPr>
          <p:cNvPr id="20" name="椭圆 19"/>
          <p:cNvSpPr/>
          <p:nvPr userDrawn="1">
            <p:custDataLst>
              <p:tags r:id="rId2"/>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0" name="椭圆 9"/>
          <p:cNvSpPr/>
          <p:nvPr userDrawn="1">
            <p:custDataLst>
              <p:tags r:id="rId3"/>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4" name="任意多边形: 形状 13"/>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5" name="组合 14"/>
          <p:cNvGrpSpPr/>
          <p:nvPr userDrawn="1">
            <p:custDataLst>
              <p:tags r:id="rId5"/>
            </p:custDataLst>
          </p:nvPr>
        </p:nvGrpSpPr>
        <p:grpSpPr>
          <a:xfrm>
            <a:off x="355298" y="498003"/>
            <a:ext cx="673182" cy="352264"/>
            <a:chOff x="355298" y="498003"/>
            <a:chExt cx="673182" cy="352264"/>
          </a:xfrm>
        </p:grpSpPr>
        <p:sp>
          <p:nvSpPr>
            <p:cNvPr id="16"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8"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矩形 6"/>
          <p:cNvSpPr/>
          <p:nvPr>
            <p:custDataLst>
              <p:tags r:id="rId9"/>
            </p:custDataLst>
          </p:nvPr>
        </p:nvSpPr>
        <p:spPr>
          <a:xfrm>
            <a:off x="1"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8" name="矩形 7"/>
          <p:cNvSpPr/>
          <p:nvPr userDrawn="1">
            <p:custDataLst>
              <p:tags r:id="rId10"/>
            </p:custDataLst>
          </p:nvPr>
        </p:nvSpPr>
        <p:spPr>
          <a:xfrm>
            <a:off x="762063" y="392757"/>
            <a:ext cx="11277474" cy="6072486"/>
          </a:xfrm>
          <a:prstGeom prst="rect">
            <a:avLst/>
          </a:prstGeom>
          <a:solidFill>
            <a:schemeClr val="l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pic>
        <p:nvPicPr>
          <p:cNvPr id="4" name="图片 3" descr="7b0a20202020227069636672616d65646573223a20222670666d38333234343232333036262673707432312d312626626474303026267764743235353026266f726773697a6537303232322e313331262670667431333326220a7d0a"/>
          <p:cNvPicPr>
            <a:picLocks noChangeAspect="1"/>
          </p:cNvPicPr>
          <p:nvPr>
            <p:custDataLst>
              <p:tags r:id="rId11"/>
            </p:custDataLst>
          </p:nvPr>
        </p:nvPicPr>
        <p:blipFill rotWithShape="1">
          <a:blip r:embed="rId12">
            <a:extLst>
              <a:ext uri="{BEBA8EAE-BF5A-486C-A8C5-ECC9F3942E4B}">
                <a14:imgProps xmlns:a14="http://schemas.microsoft.com/office/drawing/2010/main">
                  <a14:imgLayer r:embed="rId13"/>
                </a14:imgProps>
              </a:ext>
            </a:extLst>
          </a:blip>
          <a:srcRect/>
          <a:stretch>
            <a:fillRect/>
          </a:stretch>
        </p:blipFill>
        <p:spPr>
          <a:xfrm>
            <a:off x="355600" y="2075815"/>
            <a:ext cx="3950335" cy="2028825"/>
          </a:xfrm>
          <a:prstGeom prst="rect">
            <a:avLst/>
          </a:prstGeom>
        </p:spPr>
      </p:pic>
      <p:sp>
        <p:nvSpPr>
          <p:cNvPr id="3" name="文本框 2" descr="7b0a2020202022776f7264617274223a2022220a7d0a"/>
          <p:cNvSpPr txBox="1"/>
          <p:nvPr>
            <p:custDataLst>
              <p:tags r:id="rId14"/>
            </p:custDataLst>
          </p:nvPr>
        </p:nvSpPr>
        <p:spPr>
          <a:xfrm>
            <a:off x="5498753" y="1581931"/>
            <a:ext cx="4202109" cy="1685656"/>
          </a:xfrm>
          <a:prstGeom prst="rect">
            <a:avLst/>
          </a:prstGeom>
          <a:noFill/>
        </p:spPr>
        <p:txBody>
          <a:bodyPr wrap="square" lIns="101600" tIns="0" rIns="82550" bIns="0" rtlCol="0">
            <a:normAutofit lnSpcReduction="10000"/>
            <a:scene3d>
              <a:camera prst="orthographicFront"/>
              <a:lightRig rig="threePt" dir="t"/>
            </a:scene3d>
          </a:bodyPr>
          <a:lstStyle>
            <a:defPPr>
              <a:defRPr lang="zh-CN"/>
            </a:defPPr>
            <a:lvl1pPr fontAlgn="auto">
              <a:lnSpc>
                <a:spcPct val="130000"/>
              </a:lnSpc>
              <a:spcAft>
                <a:spcPts val="1000"/>
              </a:spcAft>
              <a:defRPr sz="1600" spc="150"/>
            </a:lvl1pPr>
          </a:lstStyle>
          <a:p>
            <a:pPr marL="0" lvl="0" indent="-285750" algn="l" fontAlgn="ctr">
              <a:lnSpc>
                <a:spcPct val="130000"/>
              </a:lnSpc>
              <a:spcBef>
                <a:spcPts val="1000"/>
              </a:spcBef>
              <a:spcAft>
                <a:spcPts val="0"/>
              </a:spcAft>
              <a:buSzPct val="100000"/>
              <a:buFont typeface="WPS-Bullets" pitchFamily="2" charset="0"/>
              <a:buNone/>
            </a:pPr>
            <a:r>
              <a:rPr lang="zh-CN" altLang="en-US" sz="20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归一化权重：</a:t>
            </a:r>
            <a:r>
              <a:rPr lang="zh-CN" altLang="en-US" sz="17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由于CRITIC方法计算出的权重可能和</a:t>
            </a:r>
            <a:r>
              <a:rPr lang="zh-CN" altLang="en-US" sz="18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标准化结果</a:t>
            </a:r>
            <a:r>
              <a:rPr lang="zh-CN" altLang="en-US" sz="17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不一致，需要进行</a:t>
            </a:r>
            <a:r>
              <a:rPr lang="zh-CN" altLang="en-US" sz="18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归一化处理</a:t>
            </a:r>
            <a:r>
              <a:rPr lang="zh-CN" altLang="en-US" sz="17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，使得所有标准的权重之和为1。归一化后的权重计算公式为左图所示</a:t>
            </a:r>
            <a:endParaRPr lang="zh-CN" altLang="en-US" sz="1700">
              <a:ln w="3040" cmpd="sng">
                <a:solidFill>
                  <a:schemeClr val="bg1"/>
                </a:solidFill>
                <a:prstDash val="solid"/>
              </a:ln>
              <a:solidFill>
                <a:schemeClr val="accent1"/>
              </a:solidFill>
              <a:effectLst>
                <a:outerShdw blurRad="540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
        <p:nvSpPr>
          <p:cNvPr id="17" name="文本框 16" descr="7b0a2020202022776f7264617274223a2022220a7d0a"/>
          <p:cNvSpPr txBox="1"/>
          <p:nvPr>
            <p:custDataLst>
              <p:tags r:id="rId15"/>
            </p:custDataLst>
          </p:nvPr>
        </p:nvSpPr>
        <p:spPr>
          <a:xfrm>
            <a:off x="5559713" y="3619339"/>
            <a:ext cx="6233096" cy="1657149"/>
          </a:xfrm>
          <a:prstGeom prst="rect">
            <a:avLst/>
          </a:prstGeom>
          <a:noFill/>
        </p:spPr>
        <p:txBody>
          <a:bodyPr wrap="square" lIns="101600" tIns="0" rIns="82550" bIns="0" rtlCol="0">
            <a:normAutofit fontScale="70000"/>
            <a:scene3d>
              <a:camera prst="orthographicFront"/>
              <a:lightRig rig="threePt" dir="t"/>
            </a:scene3d>
          </a:bodyPr>
          <a:lstStyle>
            <a:defPPr>
              <a:defRPr lang="zh-CN"/>
            </a:defPPr>
            <a:lvl1pPr fontAlgn="auto">
              <a:lnSpc>
                <a:spcPct val="130000"/>
              </a:lnSpc>
              <a:spcAft>
                <a:spcPts val="1000"/>
              </a:spcAft>
              <a:defRPr sz="1600" spc="150"/>
            </a:lvl1pPr>
          </a:lstStyle>
          <a:p>
            <a:pPr marL="0" lvl="0" indent="-358775" algn="l" fontAlgn="ctr">
              <a:lnSpc>
                <a:spcPct val="130000"/>
              </a:lnSpc>
              <a:spcBef>
                <a:spcPts val="1000"/>
              </a:spcBef>
              <a:spcAft>
                <a:spcPts val="0"/>
              </a:spcAft>
              <a:buSzPct val="100000"/>
              <a:buFont typeface="WPS-Bullets" pitchFamily="2" charset="0"/>
              <a:buNone/>
            </a:pPr>
            <a:r>
              <a:rPr lang="zh-CN" altLang="en-US" sz="23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注：</a:t>
            </a:r>
            <a:r>
              <a:rPr lang="zh-CN" altLang="en-US" sz="17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以上的critic算法操作将</a:t>
            </a:r>
            <a:r>
              <a:rPr lang="zh-CN" altLang="en-US" sz="23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进行四次</a:t>
            </a:r>
            <a:r>
              <a:rPr lang="zh-CN" altLang="en-US" sz="17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，每次选择</a:t>
            </a:r>
            <a:r>
              <a:rPr lang="zh-CN" altLang="en-US" sz="23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决策矩阵总表</a:t>
            </a:r>
            <a:r>
              <a:rPr lang="zh-CN" altLang="en-US" sz="17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的四列（即对应于四个角色中的某一个的四个指标），最终将会形成一张</a:t>
            </a:r>
            <a:r>
              <a:rPr lang="zh-CN" altLang="en-US" sz="23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角色满意度指标总表</a:t>
            </a:r>
            <a:r>
              <a:rPr lang="zh-CN" altLang="en-US" sz="17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（纵轴为300个项目名字，横轴为四个角色分别的满意度指标大小，即角色满意度得分），最终将由</a:t>
            </a:r>
            <a:r>
              <a:rPr lang="zh-CN" altLang="en-US" sz="23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关联权重算法</a:t>
            </a:r>
            <a:r>
              <a:rPr lang="zh-CN" altLang="en-US" sz="17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，将角色满意度指标总表的每一行按权重加权计算出项目健康度总分，并形成</a:t>
            </a:r>
            <a:r>
              <a:rPr lang="zh-CN" altLang="en-US" sz="23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项目健康度得分总表</a:t>
            </a:r>
            <a:r>
              <a:rPr lang="zh-CN" altLang="en-US" sz="17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70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
        <p:nvSpPr>
          <p:cNvPr id="21" name="任意多边形: 形状 20"/>
          <p:cNvSpPr/>
          <p:nvPr>
            <p:custDataLst>
              <p:tags r:id="rId16"/>
            </p:custDataLst>
          </p:nvPr>
        </p:nvSpPr>
        <p:spPr>
          <a:xfrm>
            <a:off x="4387047" y="1729250"/>
            <a:ext cx="549410" cy="1391018"/>
          </a:xfrm>
          <a:custGeom>
            <a:avLst/>
            <a:gdLst/>
            <a:ahLst/>
            <a:cxnLst/>
            <a:rect l="l" t="t" r="r" b="b"/>
            <a:pathLst>
              <a:path w="721477" h="1826665">
                <a:moveTo>
                  <a:pt x="201169" y="0"/>
                </a:moveTo>
                <a:lnTo>
                  <a:pt x="721477" y="0"/>
                </a:lnTo>
                <a:lnTo>
                  <a:pt x="721477" y="1826665"/>
                </a:lnTo>
                <a:lnTo>
                  <a:pt x="376261" y="1826665"/>
                </a:lnTo>
                <a:lnTo>
                  <a:pt x="376261" y="326589"/>
                </a:lnTo>
                <a:lnTo>
                  <a:pt x="0" y="326589"/>
                </a:lnTo>
                <a:close/>
              </a:path>
            </a:pathLst>
          </a:custGeom>
          <a:solidFill>
            <a:schemeClr val="dk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任意多边形: 形状 22"/>
          <p:cNvSpPr/>
          <p:nvPr>
            <p:custDataLst>
              <p:tags r:id="rId17"/>
            </p:custDataLst>
          </p:nvPr>
        </p:nvSpPr>
        <p:spPr>
          <a:xfrm>
            <a:off x="4259807" y="3734911"/>
            <a:ext cx="963594" cy="1426006"/>
          </a:xfrm>
          <a:custGeom>
            <a:avLst/>
            <a:gdLst/>
            <a:ahLst/>
            <a:cxnLst/>
            <a:rect l="l" t="t" r="r" b="b"/>
            <a:pathLst>
              <a:path w="1265379" h="1872611">
                <a:moveTo>
                  <a:pt x="676773" y="0"/>
                </a:moveTo>
                <a:cubicBezTo>
                  <a:pt x="787706" y="0"/>
                  <a:pt x="885600" y="23387"/>
                  <a:pt x="970455" y="70160"/>
                </a:cubicBezTo>
                <a:cubicBezTo>
                  <a:pt x="1055310" y="116934"/>
                  <a:pt x="1123194" y="184405"/>
                  <a:pt x="1174108" y="272571"/>
                </a:cubicBezTo>
                <a:cubicBezTo>
                  <a:pt x="1225021" y="360738"/>
                  <a:pt x="1250477" y="450353"/>
                  <a:pt x="1250477" y="541418"/>
                </a:cubicBezTo>
                <a:cubicBezTo>
                  <a:pt x="1250477" y="649867"/>
                  <a:pt x="1219623" y="766595"/>
                  <a:pt x="1157916" y="891601"/>
                </a:cubicBezTo>
                <a:cubicBezTo>
                  <a:pt x="1096208" y="1016607"/>
                  <a:pt x="983358" y="1164380"/>
                  <a:pt x="819365" y="1334918"/>
                </a:cubicBezTo>
                <a:lnTo>
                  <a:pt x="614373" y="1550989"/>
                </a:lnTo>
                <a:lnTo>
                  <a:pt x="1265379" y="1550989"/>
                </a:lnTo>
                <a:lnTo>
                  <a:pt x="1265379" y="1872611"/>
                </a:lnTo>
                <a:lnTo>
                  <a:pt x="0" y="1872611"/>
                </a:lnTo>
                <a:lnTo>
                  <a:pt x="0" y="1706212"/>
                </a:lnTo>
                <a:lnTo>
                  <a:pt x="565012" y="1130024"/>
                </a:lnTo>
                <a:cubicBezTo>
                  <a:pt x="701608" y="991772"/>
                  <a:pt x="792466" y="880632"/>
                  <a:pt x="837584" y="796604"/>
                </a:cubicBezTo>
                <a:cubicBezTo>
                  <a:pt x="882702" y="712577"/>
                  <a:pt x="905261" y="636621"/>
                  <a:pt x="905261" y="568737"/>
                </a:cubicBezTo>
                <a:cubicBezTo>
                  <a:pt x="905261" y="498369"/>
                  <a:pt x="881874" y="440212"/>
                  <a:pt x="835100" y="394266"/>
                </a:cubicBezTo>
                <a:cubicBezTo>
                  <a:pt x="788326" y="348320"/>
                  <a:pt x="728100" y="325347"/>
                  <a:pt x="654421" y="325347"/>
                </a:cubicBezTo>
                <a:cubicBezTo>
                  <a:pt x="579914" y="325347"/>
                  <a:pt x="517824" y="353080"/>
                  <a:pt x="468153" y="408547"/>
                </a:cubicBezTo>
                <a:cubicBezTo>
                  <a:pt x="418482" y="464013"/>
                  <a:pt x="391990" y="539348"/>
                  <a:pt x="388679" y="634551"/>
                </a:cubicBezTo>
                <a:lnTo>
                  <a:pt x="49671" y="634551"/>
                </a:lnTo>
                <a:cubicBezTo>
                  <a:pt x="58778" y="437522"/>
                  <a:pt x="120660" y="282506"/>
                  <a:pt x="235318" y="169503"/>
                </a:cubicBezTo>
                <a:cubicBezTo>
                  <a:pt x="349976" y="56501"/>
                  <a:pt x="497128" y="0"/>
                  <a:pt x="676773" y="0"/>
                </a:cubicBezTo>
                <a:close/>
              </a:path>
            </a:pathLst>
          </a:custGeom>
          <a:solidFill>
            <a:schemeClr val="dk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entr" presetSubtype="0" decel="70000" fill="hold" grpId="0" nodeType="clickEffect">
                                  <p:stCondLst>
                                    <p:cond delay="0"/>
                                  </p:stCondLst>
                                  <p:iterate type="lt">
                                    <p:tmPct val="10000"/>
                                  </p:iterate>
                                  <p:childTnLst>
                                    <p:set>
                                      <p:cBhvr>
                                        <p:cTn id="12" dur="212" fill="hold">
                                          <p:stCondLst>
                                            <p:cond delay="1"/>
                                          </p:stCondLst>
                                        </p:cTn>
                                        <p:tgtEl>
                                          <p:spTgt spid="3"/>
                                        </p:tgtEl>
                                        <p:attrNameLst>
                                          <p:attrName>style.visibility</p:attrName>
                                        </p:attrNameLst>
                                      </p:cBhvr>
                                      <p:to>
                                        <p:strVal val="visible"/>
                                      </p:to>
                                    </p:set>
                                    <p:anim to="" calcmode="lin" valueType="num">
                                      <p:cBhvr>
                                        <p:cTn id="13" dur="1" fill="hold">
                                          <p:stCondLst>
                                            <p:cond delay="0"/>
                                          </p:stCondLst>
                                        </p:cTn>
                                        <p:tgtEl>
                                          <p:spTgt spid="3"/>
                                        </p:tgtEl>
                                        <p:attrNameLst>
                                          <p:attrName>ppt_x</p:attrName>
                                        </p:attrNameLst>
                                      </p:cBhvr>
                                      <p:tavLst>
                                        <p:tav tm="0">
                                          <p:val>
                                            <p:strVal val="#ppt_x"/>
                                          </p:val>
                                        </p:tav>
                                        <p:tav tm="100000">
                                          <p:val>
                                            <p:strVal val="#ppt_x+0.15*sin(rand(0-360)+0)+2"/>
                                          </p:val>
                                        </p:tav>
                                      </p:tavLst>
                                    </p:anim>
                                    <p:anim to="" calcmode="lin" valueType="num">
                                      <p:cBhvr>
                                        <p:cTn id="14" dur="1" fill="hold">
                                          <p:stCondLst>
                                            <p:cond delay="0"/>
                                          </p:stCondLst>
                                        </p:cTn>
                                        <p:tgtEl>
                                          <p:spTgt spid="3"/>
                                        </p:tgtEl>
                                        <p:attrNameLst>
                                          <p:attrName>ppt_y</p:attrName>
                                        </p:attrNameLst>
                                      </p:cBhvr>
                                      <p:tavLst>
                                        <p:tav tm="0">
                                          <p:val>
                                            <p:strVal val="#ppt_y"/>
                                          </p:val>
                                        </p:tav>
                                        <p:tav tm="100000">
                                          <p:val>
                                            <p:strVal val="#ppt_y+0.15*sin(rand(0-360)+0)+2"/>
                                          </p:val>
                                        </p:tav>
                                      </p:tavLst>
                                    </p:anim>
                                    <p:anim to="" calcmode="lin" valueType="num">
                                      <p:cBhvr>
                                        <p:cTn id="15" dur="249" fill="hold">
                                          <p:stCondLst>
                                            <p:cond delay="1"/>
                                          </p:stCondLst>
                                        </p:cTn>
                                        <p:tgtEl>
                                          <p:spTgt spid="3"/>
                                        </p:tgtEl>
                                        <p:attrNameLst>
                                          <p:attrName>style.opacity</p:attrName>
                                        </p:attrNameLst>
                                      </p:cBhvr>
                                      <p:tavLst>
                                        <p:tav tm="0">
                                          <p:val>
                                            <p:fltVal val="0"/>
                                          </p:val>
                                        </p:tav>
                                        <p:tav tm="100000">
                                          <p:val>
                                            <p:fltVal val="1"/>
                                          </p:val>
                                        </p:tav>
                                      </p:tavLst>
                                    </p:anim>
                                    <p:animScale>
                                      <p:cBhvr>
                                        <p:cTn id="16" dur="249" fill="hold">
                                          <p:stCondLst>
                                            <p:cond delay="1"/>
                                          </p:stCondLst>
                                        </p:cTn>
                                        <p:tgtEl>
                                          <p:spTgt spid="3"/>
                                        </p:tgtEl>
                                      </p:cBhvr>
                                      <p:from x="500000" y="500000"/>
                                      <p:to x="100000" y="100000"/>
                                    </p:animScale>
                                    <p:anim to="" calcmode="lin" valueType="num">
                                      <p:cBhvr>
                                        <p:cTn id="17" dur="177" fill="hold">
                                          <p:stCondLst>
                                            <p:cond delay="72"/>
                                          </p:stCondLst>
                                        </p:cTn>
                                        <p:tgtEl>
                                          <p:spTgt spid="3"/>
                                        </p:tgtEl>
                                        <p:attrNameLst>
                                          <p:attrName>ppt_x</p:attrName>
                                        </p:attrNameLst>
                                      </p:cBhvr>
                                      <p:tavLst>
                                        <p:tav tm="0">
                                          <p:val>
                                            <p:strVal val="ppt_x-2"/>
                                          </p:val>
                                        </p:tav>
                                        <p:tav tm="100000">
                                          <p:val>
                                            <p:strVal val="#ppt_x"/>
                                          </p:val>
                                        </p:tav>
                                      </p:tavLst>
                                    </p:anim>
                                    <p:anim to="" calcmode="lin" valueType="num">
                                      <p:cBhvr>
                                        <p:cTn id="18" dur="177" fill="hold">
                                          <p:stCondLst>
                                            <p:cond delay="72"/>
                                          </p:stCondLst>
                                        </p:cTn>
                                        <p:tgtEl>
                                          <p:spTgt spid="3"/>
                                        </p:tgtEl>
                                        <p:attrNameLst>
                                          <p:attrName>ppt_y</p:attrName>
                                        </p:attrNameLst>
                                      </p:cBhvr>
                                      <p:tavLst>
                                        <p:tav tm="0">
                                          <p:val>
                                            <p:strVal val="ppt_y-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0" presetClass="entr" presetSubtype="0" decel="70000" fill="hold" grpId="0" nodeType="clickEffect">
                                  <p:stCondLst>
                                    <p:cond delay="0"/>
                                  </p:stCondLst>
                                  <p:iterate type="lt">
                                    <p:tmPct val="10000"/>
                                  </p:iterate>
                                  <p:childTnLst>
                                    <p:set>
                                      <p:cBhvr>
                                        <p:cTn id="34" dur="855" fill="hold">
                                          <p:stCondLst>
                                            <p:cond delay="1"/>
                                          </p:stCondLst>
                                        </p:cTn>
                                        <p:tgtEl>
                                          <p:spTgt spid="17"/>
                                        </p:tgtEl>
                                        <p:attrNameLst>
                                          <p:attrName>style.visibility</p:attrName>
                                        </p:attrNameLst>
                                      </p:cBhvr>
                                      <p:to>
                                        <p:strVal val="visible"/>
                                      </p:to>
                                    </p:set>
                                    <p:anim to="" calcmode="lin" valueType="num">
                                      <p:cBhvr>
                                        <p:cTn id="35" dur="1" fill="hold">
                                          <p:stCondLst>
                                            <p:cond delay="0"/>
                                          </p:stCondLst>
                                        </p:cTn>
                                        <p:tgtEl>
                                          <p:spTgt spid="17"/>
                                        </p:tgtEl>
                                        <p:attrNameLst>
                                          <p:attrName>ppt_x</p:attrName>
                                        </p:attrNameLst>
                                      </p:cBhvr>
                                      <p:tavLst>
                                        <p:tav tm="0">
                                          <p:val>
                                            <p:strVal val="#ppt_x"/>
                                          </p:val>
                                        </p:tav>
                                        <p:tav tm="100000">
                                          <p:val>
                                            <p:strVal val="#ppt_x+0.15*sin(rand(0-360)+0)+2"/>
                                          </p:val>
                                        </p:tav>
                                      </p:tavLst>
                                    </p:anim>
                                    <p:anim to="" calcmode="lin" valueType="num">
                                      <p:cBhvr>
                                        <p:cTn id="36" dur="1" fill="hold">
                                          <p:stCondLst>
                                            <p:cond delay="0"/>
                                          </p:stCondLst>
                                        </p:cTn>
                                        <p:tgtEl>
                                          <p:spTgt spid="17"/>
                                        </p:tgtEl>
                                        <p:attrNameLst>
                                          <p:attrName>ppt_y</p:attrName>
                                        </p:attrNameLst>
                                      </p:cBhvr>
                                      <p:tavLst>
                                        <p:tav tm="0">
                                          <p:val>
                                            <p:strVal val="#ppt_y"/>
                                          </p:val>
                                        </p:tav>
                                        <p:tav tm="100000">
                                          <p:val>
                                            <p:strVal val="#ppt_y+0.15*sin(rand(0-360)+0)+2"/>
                                          </p:val>
                                        </p:tav>
                                      </p:tavLst>
                                    </p:anim>
                                    <p:anim to="" calcmode="lin" valueType="num">
                                      <p:cBhvr>
                                        <p:cTn id="37" dur="998" fill="hold">
                                          <p:stCondLst>
                                            <p:cond delay="2"/>
                                          </p:stCondLst>
                                        </p:cTn>
                                        <p:tgtEl>
                                          <p:spTgt spid="17"/>
                                        </p:tgtEl>
                                        <p:attrNameLst>
                                          <p:attrName>style.opacity</p:attrName>
                                        </p:attrNameLst>
                                      </p:cBhvr>
                                      <p:tavLst>
                                        <p:tav tm="0">
                                          <p:val>
                                            <p:fltVal val="0"/>
                                          </p:val>
                                        </p:tav>
                                        <p:tav tm="100000">
                                          <p:val>
                                            <p:fltVal val="1"/>
                                          </p:val>
                                        </p:tav>
                                      </p:tavLst>
                                    </p:anim>
                                    <p:animScale>
                                      <p:cBhvr>
                                        <p:cTn id="38" dur="998" fill="hold">
                                          <p:stCondLst>
                                            <p:cond delay="1"/>
                                          </p:stCondLst>
                                        </p:cTn>
                                        <p:tgtEl>
                                          <p:spTgt spid="17"/>
                                        </p:tgtEl>
                                      </p:cBhvr>
                                      <p:from x="500000" y="500000"/>
                                      <p:to x="100000" y="100000"/>
                                    </p:animScale>
                                    <p:anim to="" calcmode="lin" valueType="num">
                                      <p:cBhvr>
                                        <p:cTn id="39" dur="714" fill="hold">
                                          <p:stCondLst>
                                            <p:cond delay="286"/>
                                          </p:stCondLst>
                                        </p:cTn>
                                        <p:tgtEl>
                                          <p:spTgt spid="17"/>
                                        </p:tgtEl>
                                        <p:attrNameLst>
                                          <p:attrName>ppt_x</p:attrName>
                                        </p:attrNameLst>
                                      </p:cBhvr>
                                      <p:tavLst>
                                        <p:tav tm="0">
                                          <p:val>
                                            <p:strVal val="ppt_x-2"/>
                                          </p:val>
                                        </p:tav>
                                        <p:tav tm="100000">
                                          <p:val>
                                            <p:strVal val="#ppt_x"/>
                                          </p:val>
                                        </p:tav>
                                      </p:tavLst>
                                    </p:anim>
                                    <p:anim to="" calcmode="lin" valueType="num">
                                      <p:cBhvr>
                                        <p:cTn id="40" dur="714" fill="hold">
                                          <p:stCondLst>
                                            <p:cond delay="286"/>
                                          </p:stCondLst>
                                        </p:cTn>
                                        <p:tgtEl>
                                          <p:spTgt spid="17"/>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3" grpId="0"/>
      <p:bldP spid="23" grpId="0" animBg="1"/>
      <p:bldP spid="23" grpId="1" animBg="1"/>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10" name="椭圆 9"/>
          <p:cNvSpPr/>
          <p:nvPr userDrawn="1">
            <p:custDataLst>
              <p:tags r:id="rId1"/>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9" name="矩形 8"/>
          <p:cNvSpPr/>
          <p:nvPr userDrawn="1">
            <p:custDataLst>
              <p:tags r:id="rId2"/>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3"/>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4"/>
            </p:custDataLst>
          </p:nvPr>
        </p:nvGrpSpPr>
        <p:grpSpPr>
          <a:xfrm>
            <a:off x="355298" y="498003"/>
            <a:ext cx="673182" cy="352264"/>
            <a:chOff x="355298" y="498003"/>
            <a:chExt cx="673182" cy="352264"/>
          </a:xfrm>
        </p:grpSpPr>
        <p:sp>
          <p:nvSpPr>
            <p:cNvPr id="18" name="Freeform 19"/>
            <p:cNvSpPr/>
            <p:nvPr userDrawn="1">
              <p:custDataLst>
                <p:tags r:id="rId5"/>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6"/>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7"/>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5" name="圆角矩形 4"/>
          <p:cNvSpPr/>
          <p:nvPr>
            <p:custDataLst>
              <p:tags r:id="rId8"/>
            </p:custDataLst>
          </p:nvPr>
        </p:nvSpPr>
        <p:spPr>
          <a:xfrm>
            <a:off x="3808730" y="601841"/>
            <a:ext cx="8078470" cy="5687341"/>
          </a:xfrm>
          <a:prstGeom prst="roundRect">
            <a:avLst>
              <a:gd name="adj" fmla="val 3466"/>
            </a:avLst>
          </a:prstGeom>
          <a:no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圆角矩形 5"/>
          <p:cNvSpPr/>
          <p:nvPr>
            <p:custDataLst>
              <p:tags r:id="rId9"/>
            </p:custDataLst>
          </p:nvPr>
        </p:nvSpPr>
        <p:spPr>
          <a:xfrm>
            <a:off x="4312029" y="568818"/>
            <a:ext cx="530818" cy="733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cxnSp>
        <p:nvCxnSpPr>
          <p:cNvPr id="21" name="直接连接符 20"/>
          <p:cNvCxnSpPr/>
          <p:nvPr>
            <p:custDataLst>
              <p:tags r:id="rId10"/>
            </p:custDataLst>
          </p:nvPr>
        </p:nvCxnSpPr>
        <p:spPr>
          <a:xfrm>
            <a:off x="3808730" y="3464135"/>
            <a:ext cx="8078470" cy="0"/>
          </a:xfrm>
          <a:prstGeom prst="line">
            <a:avLst/>
          </a:prstGeom>
          <a:ln w="12700">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圆角矩形 10"/>
          <p:cNvSpPr/>
          <p:nvPr>
            <p:custDataLst>
              <p:tags r:id="rId11"/>
            </p:custDataLst>
          </p:nvPr>
        </p:nvSpPr>
        <p:spPr>
          <a:xfrm>
            <a:off x="4312029" y="3437227"/>
            <a:ext cx="530818" cy="7338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文本框 22" descr="7b0a2020202022776f7264617274223a2022220a7d0a"/>
          <p:cNvSpPr txBox="1"/>
          <p:nvPr>
            <p:custDataLst>
              <p:tags r:id="rId12"/>
            </p:custDataLst>
          </p:nvPr>
        </p:nvSpPr>
        <p:spPr>
          <a:xfrm>
            <a:off x="4312285" y="980440"/>
            <a:ext cx="7305675" cy="1936115"/>
          </a:xfrm>
          <a:prstGeom prst="rect">
            <a:avLst/>
          </a:prstGeom>
          <a:noFill/>
        </p:spPr>
        <p:txBody>
          <a:bodyPr wrap="square" rtlCol="0" anchor="t" anchorCtr="0">
            <a:noAutofit/>
            <a:scene3d>
              <a:camera prst="obliqueBottomRight"/>
              <a:lightRig rig="flat" dir="t"/>
            </a:scene3d>
            <a:sp3d extrusionH="30892" contourW="1030" prstMaterial="matte">
              <a:extrusionClr>
                <a:srgbClr val="1F6BD0"/>
              </a:extrusionClr>
              <a:contourClr>
                <a:srgbClr val="1F6BD0"/>
              </a:contourClr>
            </a:sp3d>
          </a:bodyPr>
          <a:p>
            <a:pPr marL="0" lvl="0" indent="0" algn="l">
              <a:lnSpc>
                <a:spcPct val="130000"/>
              </a:lnSpc>
              <a:spcBef>
                <a:spcPts val="0"/>
              </a:spcBef>
              <a:spcAft>
                <a:spcPts val="0"/>
              </a:spcAft>
              <a:buSzPct val="100000"/>
            </a:pPr>
            <a:r>
              <a:rPr lang="zh-CN" altLang="en-US" sz="2400" b="1" spc="150">
                <a:ln w="1030" cmpd="sng"/>
                <a:solidFill>
                  <a:srgbClr val="5BB8FF"/>
                </a:solidFill>
                <a:effectLst>
                  <a:reflection blurRad="4119" stA="40000" endA="900" endPos="72000" dir="5400000" sy="-100000" algn="bl" rotWithShape="0"/>
                </a:effectLst>
                <a:uFillTx/>
                <a:latin typeface="汉仪汉黑W" panose="00020600040101010101" charset="-122"/>
                <a:ea typeface="汉仪汉黑W" panose="00020600040101010101" charset="-122"/>
                <a:sym typeface="汉仪汉黑W" panose="00020600040101010101" charset="-122"/>
              </a:rPr>
              <a:t>“关联权重算法”为笔者自创的权重算法，用于根据数据组的关联度确定求和权重，核心思想在于“权重大小与数据组相关性大小反向变化”以减小关联性对于计算结果的影响</a:t>
            </a:r>
            <a:endParaRPr lang="zh-CN" altLang="en-US" sz="2400" b="1" spc="150">
              <a:ln w="1030" cmpd="sng"/>
              <a:solidFill>
                <a:srgbClr val="5BB8FF"/>
              </a:solidFill>
              <a:effectLst>
                <a:reflection blurRad="4119" stA="40000" endA="900" endPos="72000" dir="5400000" sy="-100000" algn="bl" rotWithShape="0"/>
              </a:effectLst>
              <a:uFillTx/>
              <a:latin typeface="汉仪汉黑W" panose="00020600040101010101" charset="-122"/>
              <a:ea typeface="汉仪汉黑W" panose="00020600040101010101" charset="-122"/>
              <a:sym typeface="汉仪汉黑W" panose="00020600040101010101" charset="-122"/>
            </a:endParaRPr>
          </a:p>
        </p:txBody>
      </p:sp>
      <p:sp>
        <p:nvSpPr>
          <p:cNvPr id="27" name="文本框 26" descr="7b0a2020202022776f7264617274223a2022220a7d0a"/>
          <p:cNvSpPr txBox="1"/>
          <p:nvPr>
            <p:custDataLst>
              <p:tags r:id="rId13"/>
            </p:custDataLst>
          </p:nvPr>
        </p:nvSpPr>
        <p:spPr>
          <a:xfrm>
            <a:off x="4195445" y="3929380"/>
            <a:ext cx="7305675" cy="1909445"/>
          </a:xfrm>
          <a:prstGeom prst="rect">
            <a:avLst/>
          </a:prstGeom>
          <a:noFill/>
        </p:spPr>
        <p:txBody>
          <a:bodyPr wrap="square" rtlCol="0" anchor="t" anchorCtr="0">
            <a:noAutofit/>
            <a:scene3d>
              <a:camera prst="orthographicFront"/>
              <a:lightRig rig="threePt" dir="t"/>
            </a:scene3d>
          </a:bodyPr>
          <a:p>
            <a:pPr marL="0" lvl="0" indent="0" algn="l">
              <a:lnSpc>
                <a:spcPct val="130000"/>
              </a:lnSpc>
              <a:spcBef>
                <a:spcPts val="0"/>
              </a:spcBef>
              <a:spcAft>
                <a:spcPts val="0"/>
              </a:spcAft>
              <a:buSzPct val="100000"/>
            </a:pPr>
            <a:r>
              <a:rPr lang="zh-CN" altLang="en-US" sz="2800" spc="15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Times New Roman" panose="02020603050405020304" charset="0"/>
                <a:ea typeface="汉仪刚艺体-85W" panose="00020600040101010101" pitchFamily="18" charset="-122"/>
                <a:cs typeface="Times New Roman" panose="02020603050405020304" charset="0"/>
              </a:rPr>
              <a:t>“关联权重算法”要求数据组之间的相关系数均为非负值，可以通过将相关系数从</a:t>
            </a:r>
            <a:endParaRPr lang="zh-CN" altLang="en-US" sz="2800" spc="15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Times New Roman" panose="02020603050405020304" charset="0"/>
              <a:ea typeface="汉仪刚艺体-85W" panose="00020600040101010101" pitchFamily="18" charset="-122"/>
              <a:cs typeface="Times New Roman" panose="02020603050405020304" charset="0"/>
            </a:endParaRPr>
          </a:p>
          <a:p>
            <a:pPr marL="0" lvl="0" indent="0" algn="l">
              <a:lnSpc>
                <a:spcPct val="130000"/>
              </a:lnSpc>
              <a:spcBef>
                <a:spcPts val="0"/>
              </a:spcBef>
              <a:spcAft>
                <a:spcPts val="0"/>
              </a:spcAft>
              <a:buSzPct val="100000"/>
            </a:pPr>
            <a:r>
              <a:rPr lang="zh-CN" altLang="en-US" sz="2800" spc="15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Times New Roman" panose="02020603050405020304" charset="0"/>
                <a:ea typeface="汉仪刚艺体-85W" panose="00020600040101010101" pitchFamily="18" charset="-122"/>
                <a:cs typeface="Times New Roman" panose="02020603050405020304" charset="0"/>
              </a:rPr>
              <a:t>[-1,1]映射到[0,1]来实现。</a:t>
            </a:r>
            <a:endParaRPr lang="zh-CN" altLang="en-US" sz="2800" spc="15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Times New Roman" panose="02020603050405020304" charset="0"/>
              <a:ea typeface="汉仪刚艺体-85W" panose="00020600040101010101" pitchFamily="18" charset="-122"/>
              <a:cs typeface="Times New Roman" panose="02020603050405020304" charset="0"/>
            </a:endParaRPr>
          </a:p>
        </p:txBody>
      </p:sp>
      <p:sp>
        <p:nvSpPr>
          <p:cNvPr id="7" name="文本框 6"/>
          <p:cNvSpPr txBox="1"/>
          <p:nvPr>
            <p:custDataLst>
              <p:tags r:id="rId14"/>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ctr">
              <a:lnSpc>
                <a:spcPct val="100000"/>
              </a:lnSpc>
              <a:spcBef>
                <a:spcPts val="0"/>
              </a:spcBef>
              <a:spcAft>
                <a:spcPts val="0"/>
              </a:spcAft>
              <a:buSzPct val="100000"/>
              <a:buNone/>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六、关联权重算法计算权重得出项目健康度总分</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a:p>
            <a:pPr marL="0" indent="0" algn="ctr">
              <a:lnSpc>
                <a:spcPct val="100000"/>
              </a:lnSpc>
              <a:spcBef>
                <a:spcPts val="0"/>
              </a:spcBef>
              <a:spcAft>
                <a:spcPts val="0"/>
              </a:spcAft>
              <a:buSzPct val="100000"/>
              <a:buNone/>
            </a:pPr>
            <a:endParaRPr lang="zh-CN" altLang="en-US" sz="3600">
              <a:solidFill>
                <a:schemeClr val="accent1"/>
              </a:solidFill>
              <a:latin typeface="方正全福体" panose="02000500000000000000" charset="-122"/>
              <a:ea typeface="方正全福体" panose="02000500000000000000"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ox(in)">
                                      <p:cBhvr>
                                        <p:cTn id="12" dur="2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animBg="1"/>
      <p:bldP spid="7" grpId="0"/>
      <p:bldP spid="7" grpId="1"/>
      <p:bldP spid="23" grpId="0"/>
      <p:bldP spid="23" grpId="1"/>
      <p:bldP spid="27" grpId="0"/>
      <p:bldP spid="27"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矩形 5"/>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文本框 6"/>
          <p:cNvSpPr txBox="1"/>
          <p:nvPr>
            <p:custDataLst>
              <p:tags r:id="rId9"/>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关联权重</a:t>
            </a:r>
            <a:r>
              <a:rPr lang="en-US" altLang="zh-CN" i="1" dirty="0">
                <a:solidFill>
                  <a:schemeClr val="accent1"/>
                </a:solidFill>
                <a:latin typeface="Times New Roman" panose="02020603050405020304" charset="0"/>
                <a:ea typeface="汉仪刚艺体-85W" panose="00020600040101010101" pitchFamily="18" charset="-122"/>
                <a:cs typeface="Times New Roman" panose="02020603050405020304" charset="0"/>
                <a:sym typeface="微软雅黑" panose="020B0503020204020204" charset="-122"/>
              </a:rPr>
              <a:t>w</a:t>
            </a:r>
            <a:r>
              <a:rPr lang="en-US" altLang="zh-CN" i="1" baseline="-25000" dirty="0">
                <a:solidFill>
                  <a:schemeClr val="accent1"/>
                </a:solidFill>
                <a:latin typeface="Times New Roman" panose="02020603050405020304" charset="0"/>
                <a:ea typeface="汉仪刚艺体-85W" panose="00020600040101010101" pitchFamily="18" charset="-122"/>
                <a:cs typeface="Times New Roman" panose="02020603050405020304" charset="0"/>
                <a:sym typeface="微软雅黑" panose="020B0503020204020204" charset="-122"/>
              </a:rPr>
              <a:t>i</a:t>
            </a: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的计算公式：</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p:txBody>
      </p:sp>
      <p:sp>
        <p:nvSpPr>
          <p:cNvPr id="2" name="圆角矩形 1"/>
          <p:cNvSpPr/>
          <p:nvPr>
            <p:custDataLst>
              <p:tags r:id="rId10"/>
            </p:custDataLst>
          </p:nvPr>
        </p:nvSpPr>
        <p:spPr>
          <a:xfrm>
            <a:off x="3808730" y="248920"/>
            <a:ext cx="8078470" cy="6306185"/>
          </a:xfrm>
          <a:prstGeom prst="roundRect">
            <a:avLst>
              <a:gd name="adj" fmla="val 3466"/>
            </a:avLst>
          </a:prstGeom>
          <a:no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pic>
        <p:nvPicPr>
          <p:cNvPr id="39" name="图片 38" descr="1"/>
          <p:cNvPicPr>
            <a:picLocks noChangeAspect="1"/>
          </p:cNvPicPr>
          <p:nvPr/>
        </p:nvPicPr>
        <p:blipFill>
          <a:blip r:embed="rId11"/>
          <a:stretch>
            <a:fillRect/>
          </a:stretch>
        </p:blipFill>
        <p:spPr>
          <a:xfrm>
            <a:off x="4072890" y="668020"/>
            <a:ext cx="7549515" cy="2313305"/>
          </a:xfrm>
          <a:prstGeom prst="rect">
            <a:avLst/>
          </a:prstGeom>
        </p:spPr>
      </p:pic>
      <p:pic>
        <p:nvPicPr>
          <p:cNvPr id="42" name="图片 41" descr="2"/>
          <p:cNvPicPr>
            <a:picLocks noChangeAspect="1"/>
          </p:cNvPicPr>
          <p:nvPr/>
        </p:nvPicPr>
        <p:blipFill>
          <a:blip r:embed="rId12"/>
          <a:stretch>
            <a:fillRect/>
          </a:stretch>
        </p:blipFill>
        <p:spPr>
          <a:xfrm>
            <a:off x="5009515" y="3198495"/>
            <a:ext cx="5676900" cy="313372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矩形 5"/>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文本框 6"/>
          <p:cNvSpPr txBox="1"/>
          <p:nvPr>
            <p:custDataLst>
              <p:tags r:id="rId9"/>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“关联权重算法”的优点：</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p:txBody>
      </p:sp>
      <p:grpSp>
        <p:nvGrpSpPr>
          <p:cNvPr id="2" name="组合 1"/>
          <p:cNvGrpSpPr/>
          <p:nvPr/>
        </p:nvGrpSpPr>
        <p:grpSpPr>
          <a:xfrm>
            <a:off x="3689350" y="590550"/>
            <a:ext cx="8281670" cy="5650230"/>
            <a:chOff x="5998" y="1604"/>
            <a:chExt cx="12722" cy="7591"/>
          </a:xfrm>
        </p:grpSpPr>
        <p:sp>
          <p:nvSpPr>
            <p:cNvPr id="9" name="矩形 8"/>
            <p:cNvSpPr/>
            <p:nvPr>
              <p:custDataLst>
                <p:tags r:id="rId10"/>
              </p:custDataLst>
            </p:nvPr>
          </p:nvSpPr>
          <p:spPr>
            <a:xfrm>
              <a:off x="5998" y="1999"/>
              <a:ext cx="12689" cy="680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刚艺体-85W" panose="00020600040101010101" pitchFamily="18" charset="-122"/>
                <a:ea typeface="汉仪刚艺体-85W" panose="00020600040101010101" pitchFamily="18" charset="-122"/>
                <a:cs typeface="+mn-ea"/>
                <a:sym typeface="+mn-lt"/>
              </a:endParaRPr>
            </a:p>
          </p:txBody>
        </p:sp>
        <p:cxnSp>
          <p:nvCxnSpPr>
            <p:cNvPr id="10" name="直接连接符 9"/>
            <p:cNvCxnSpPr/>
            <p:nvPr>
              <p:custDataLst>
                <p:tags r:id="rId11"/>
              </p:custDataLst>
            </p:nvPr>
          </p:nvCxnSpPr>
          <p:spPr>
            <a:xfrm>
              <a:off x="6206" y="1604"/>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2"/>
              </p:custDataLst>
            </p:nvPr>
          </p:nvCxnSpPr>
          <p:spPr>
            <a:xfrm>
              <a:off x="5998" y="1702"/>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3"/>
              </p:custDataLst>
            </p:nvPr>
          </p:nvCxnSpPr>
          <p:spPr>
            <a:xfrm>
              <a:off x="18152" y="8530"/>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4"/>
              </p:custDataLst>
            </p:nvPr>
          </p:nvCxnSpPr>
          <p:spPr>
            <a:xfrm>
              <a:off x="17944" y="8627"/>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grpSp>
      <p:pic>
        <p:nvPicPr>
          <p:cNvPr id="3" name="图片 2" descr="3"/>
          <p:cNvPicPr>
            <a:picLocks noChangeAspect="1"/>
          </p:cNvPicPr>
          <p:nvPr/>
        </p:nvPicPr>
        <p:blipFill>
          <a:blip r:embed="rId15"/>
          <a:stretch>
            <a:fillRect/>
          </a:stretch>
        </p:blipFill>
        <p:spPr>
          <a:xfrm>
            <a:off x="3919855" y="1334770"/>
            <a:ext cx="7848600" cy="1409700"/>
          </a:xfrm>
          <a:prstGeom prst="rect">
            <a:avLst/>
          </a:prstGeom>
        </p:spPr>
      </p:pic>
      <p:pic>
        <p:nvPicPr>
          <p:cNvPr id="8" name="图片 7" descr="4"/>
          <p:cNvPicPr>
            <a:picLocks noChangeAspect="1"/>
          </p:cNvPicPr>
          <p:nvPr/>
        </p:nvPicPr>
        <p:blipFill>
          <a:blip r:embed="rId16"/>
          <a:stretch>
            <a:fillRect/>
          </a:stretch>
        </p:blipFill>
        <p:spPr>
          <a:xfrm>
            <a:off x="3919855" y="2862580"/>
            <a:ext cx="7848600" cy="2792095"/>
          </a:xfrm>
          <a:prstGeom prst="rect">
            <a:avLst/>
          </a:prstGeom>
        </p:spPr>
      </p:pic>
    </p:spTree>
    <p:custDataLst>
      <p:tags r:id="rId1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矩形 5"/>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5" name="任意多边形 4"/>
          <p:cNvSpPr/>
          <p:nvPr>
            <p:custDataLst>
              <p:tags r:id="rId9"/>
            </p:custDataLst>
          </p:nvPr>
        </p:nvSpPr>
        <p:spPr>
          <a:xfrm>
            <a:off x="3842152" y="541121"/>
            <a:ext cx="2504943" cy="2581417"/>
          </a:xfrm>
          <a:custGeom>
            <a:avLst/>
            <a:gdLst>
              <a:gd name="adj" fmla="val 444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422" h="4557">
                <a:moveTo>
                  <a:pt x="191" y="0"/>
                </a:moveTo>
                <a:lnTo>
                  <a:pt x="4231" y="0"/>
                </a:lnTo>
                <a:cubicBezTo>
                  <a:pt x="4336" y="0"/>
                  <a:pt x="4422" y="86"/>
                  <a:pt x="4422" y="191"/>
                </a:cubicBezTo>
                <a:lnTo>
                  <a:pt x="4422" y="4111"/>
                </a:lnTo>
                <a:cubicBezTo>
                  <a:pt x="4422" y="4216"/>
                  <a:pt x="4336" y="4302"/>
                  <a:pt x="4231" y="4302"/>
                </a:cubicBezTo>
                <a:lnTo>
                  <a:pt x="653" y="4302"/>
                </a:lnTo>
                <a:lnTo>
                  <a:pt x="398" y="4557"/>
                </a:lnTo>
                <a:lnTo>
                  <a:pt x="398" y="4302"/>
                </a:lnTo>
                <a:lnTo>
                  <a:pt x="191" y="4302"/>
                </a:lnTo>
                <a:cubicBezTo>
                  <a:pt x="86" y="4302"/>
                  <a:pt x="0" y="4216"/>
                  <a:pt x="0" y="4111"/>
                </a:cubicBezTo>
                <a:lnTo>
                  <a:pt x="0" y="191"/>
                </a:lnTo>
                <a:cubicBezTo>
                  <a:pt x="0" y="86"/>
                  <a:pt x="86" y="0"/>
                  <a:pt x="191" y="0"/>
                </a:cubicBezTo>
                <a:close/>
              </a:path>
            </a:pathLst>
          </a:custGeom>
          <a:solidFill>
            <a:schemeClr val="accent1">
              <a:alpha val="10000"/>
            </a:schemeClr>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9" name="文本框 8" descr="7b0a2020202022776f7264617274223a2022220a7d0a"/>
          <p:cNvSpPr txBox="1"/>
          <p:nvPr>
            <p:custDataLst>
              <p:tags r:id="rId10"/>
            </p:custDataLst>
          </p:nvPr>
        </p:nvSpPr>
        <p:spPr>
          <a:xfrm>
            <a:off x="3918585" y="640715"/>
            <a:ext cx="2369820" cy="2382520"/>
          </a:xfrm>
          <a:prstGeom prst="rect">
            <a:avLst/>
          </a:prstGeom>
          <a:noFill/>
        </p:spPr>
        <p:txBody>
          <a:bodyPr wrap="square" rtlCol="0" anchor="ctr" anchorCtr="0">
            <a:normAutofit fontScale="80000"/>
            <a:scene3d>
              <a:camera prst="orthographicFront"/>
              <a:lightRig rig="threePt" dir="t"/>
            </a:scene3d>
          </a:bodyPr>
          <a:p>
            <a:pPr marL="0" lvl="0" indent="0" algn="l">
              <a:lnSpc>
                <a:spcPct val="130000"/>
              </a:lnSpc>
              <a:spcBef>
                <a:spcPts val="0"/>
              </a:spcBef>
              <a:spcAft>
                <a:spcPts val="0"/>
              </a:spcAft>
              <a:buSzPct val="100000"/>
            </a:pPr>
            <a:r>
              <a:rPr lang="zh-CN" altLang="en-US" sz="12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唐美人简" charset="0"/>
              </a:rPr>
              <a:t>在当今</a:t>
            </a:r>
            <a:r>
              <a:rPr lang="zh-CN" altLang="en-US" sz="16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唐美人简" charset="0"/>
              </a:rPr>
              <a:t>数字化和信息化</a:t>
            </a:r>
            <a:r>
              <a:rPr lang="zh-CN" altLang="en-US" sz="12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唐美人简" charset="0"/>
              </a:rPr>
              <a:t>迅速发展的时代，开源项目的健康度已成为衡量其</a:t>
            </a:r>
            <a:r>
              <a:rPr lang="zh-CN" altLang="en-US" sz="16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唐美人简" charset="0"/>
              </a:rPr>
              <a:t>长期可持续性和成功</a:t>
            </a:r>
            <a:r>
              <a:rPr lang="zh-CN" altLang="en-US" sz="12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唐美人简" charset="0"/>
              </a:rPr>
              <a:t>的重要指标。开源项目不仅为开发者提供了协作和创新的机会，也为全球技术生态系统贡献了强大的力量。</a:t>
            </a:r>
            <a:r>
              <a:rPr lang="zh-CN" altLang="en-US" sz="17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唐美人简" charset="0"/>
              </a:rPr>
              <a:t>然而，</a:t>
            </a:r>
            <a:r>
              <a:rPr lang="zh-CN" altLang="en-US" sz="12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唐美人简" charset="0"/>
              </a:rPr>
              <a:t>项目的健康度直接影响着其社区的活跃度、代码质量、可维护性以及最终的用户体验。</a:t>
            </a:r>
            <a:endParaRPr lang="zh-CN" altLang="en-US" sz="1200" spc="150">
              <a:ln w="1520" cmpd="sng">
                <a:solidFill>
                  <a:schemeClr val="bg1"/>
                </a:solidFill>
                <a:prstDash val="solid"/>
              </a:ln>
              <a:solidFill>
                <a:schemeClr val="accent1"/>
              </a:solidFill>
              <a:effectLst>
                <a:outerShdw blurRad="2702" dist="38100" dir="2700000" algn="tl" rotWithShape="0">
                  <a:prstClr val="black">
                    <a:alpha val="40000"/>
                  </a:prstClr>
                </a:outerShdw>
              </a:effectLst>
              <a:uFillTx/>
              <a:latin typeface="汉仪唐美人简" charset="0"/>
              <a:ea typeface="汉仪唐美人简" charset="0"/>
            </a:endParaRPr>
          </a:p>
        </p:txBody>
      </p:sp>
      <p:sp>
        <p:nvSpPr>
          <p:cNvPr id="28" name="任意多边形 27"/>
          <p:cNvSpPr/>
          <p:nvPr>
            <p:custDataLst>
              <p:tags r:id="rId11"/>
            </p:custDataLst>
          </p:nvPr>
        </p:nvSpPr>
        <p:spPr>
          <a:xfrm>
            <a:off x="6612204" y="541121"/>
            <a:ext cx="2504943" cy="2581417"/>
          </a:xfrm>
          <a:custGeom>
            <a:avLst/>
            <a:gdLst>
              <a:gd name="adj" fmla="val 444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422" h="4557">
                <a:moveTo>
                  <a:pt x="191" y="0"/>
                </a:moveTo>
                <a:lnTo>
                  <a:pt x="4231" y="0"/>
                </a:lnTo>
                <a:cubicBezTo>
                  <a:pt x="4336" y="0"/>
                  <a:pt x="4422" y="86"/>
                  <a:pt x="4422" y="191"/>
                </a:cubicBezTo>
                <a:lnTo>
                  <a:pt x="4422" y="4111"/>
                </a:lnTo>
                <a:cubicBezTo>
                  <a:pt x="4422" y="4216"/>
                  <a:pt x="4336" y="4302"/>
                  <a:pt x="4231" y="4302"/>
                </a:cubicBezTo>
                <a:lnTo>
                  <a:pt x="653" y="4302"/>
                </a:lnTo>
                <a:lnTo>
                  <a:pt x="398" y="4557"/>
                </a:lnTo>
                <a:lnTo>
                  <a:pt x="398" y="4302"/>
                </a:lnTo>
                <a:lnTo>
                  <a:pt x="191" y="4302"/>
                </a:lnTo>
                <a:cubicBezTo>
                  <a:pt x="86" y="4302"/>
                  <a:pt x="0" y="4216"/>
                  <a:pt x="0" y="4111"/>
                </a:cubicBezTo>
                <a:lnTo>
                  <a:pt x="0" y="191"/>
                </a:lnTo>
                <a:cubicBezTo>
                  <a:pt x="0" y="86"/>
                  <a:pt x="86" y="0"/>
                  <a:pt x="191" y="0"/>
                </a:cubicBezTo>
                <a:close/>
              </a:path>
            </a:pathLst>
          </a:custGeom>
          <a:solidFill>
            <a:schemeClr val="accent1">
              <a:alpha val="10000"/>
            </a:schemeClr>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9" name="文本框 28"/>
          <p:cNvSpPr txBox="1"/>
          <p:nvPr>
            <p:custDataLst>
              <p:tags r:id="rId12"/>
            </p:custDataLst>
          </p:nvPr>
        </p:nvSpPr>
        <p:spPr>
          <a:xfrm>
            <a:off x="6747025" y="640820"/>
            <a:ext cx="2235302" cy="2261360"/>
          </a:xfrm>
          <a:prstGeom prst="rect">
            <a:avLst/>
          </a:prstGeom>
          <a:noFill/>
        </p:spPr>
        <p:txBody>
          <a:bodyPr wrap="square" rtlCol="0" anchor="ctr" anchorCtr="0">
            <a:normAutofit/>
            <a:scene3d>
              <a:camera prst="orthographicFront"/>
              <a:lightRig rig="threePt" dir="t"/>
            </a:scene3d>
          </a:bodyPr>
          <a:p>
            <a:pPr marL="0" lvl="0" indent="0" algn="l">
              <a:lnSpc>
                <a:spcPct val="130000"/>
              </a:lnSpc>
              <a:spcBef>
                <a:spcPts val="0"/>
              </a:spcBef>
              <a:spcAft>
                <a:spcPts val="0"/>
              </a:spcAft>
              <a:buSzPct val="100000"/>
            </a:pPr>
            <a:r>
              <a:rPr lang="zh-CN" altLang="en-US" sz="1400" spc="150">
                <a:ln w="13462">
                  <a:solidFill>
                    <a:schemeClr val="bg1"/>
                  </a:solidFill>
                  <a:prstDash val="solid"/>
                </a:ln>
                <a:solidFill>
                  <a:schemeClr val="tx1">
                    <a:lumMod val="85000"/>
                    <a:lumOff val="15000"/>
                  </a:schemeClr>
                </a:solidFill>
                <a:effectLst>
                  <a:outerShdw dist="38100" dir="2700000" algn="bl" rotWithShape="0">
                    <a:schemeClr val="accent5"/>
                  </a:outerShdw>
                </a:effectLst>
                <a:uFillTx/>
                <a:latin typeface="汉仪刚艺体-85W" panose="00020600040101010101" pitchFamily="18" charset="-122"/>
                <a:ea typeface="汉仪刚艺体-85W" panose="00020600040101010101" pitchFamily="18" charset="-122"/>
              </a:rPr>
              <a:t>其次，</a:t>
            </a:r>
            <a:r>
              <a:rPr lang="zh-CN" altLang="en-US" sz="1100" spc="150">
                <a:ln w="13462">
                  <a:solidFill>
                    <a:schemeClr val="bg1"/>
                  </a:solidFill>
                  <a:prstDash val="solid"/>
                </a:ln>
                <a:solidFill>
                  <a:schemeClr val="tx1">
                    <a:lumMod val="85000"/>
                    <a:lumOff val="15000"/>
                  </a:schemeClr>
                </a:solidFill>
                <a:effectLst>
                  <a:outerShdw dist="38100" dir="2700000" algn="bl" rotWithShape="0">
                    <a:schemeClr val="accent5"/>
                  </a:outerShdw>
                </a:effectLst>
                <a:uFillTx/>
                <a:latin typeface="汉仪刚艺体-85W" panose="00020600040101010101" pitchFamily="18" charset="-122"/>
                <a:ea typeface="汉仪刚艺体-85W" panose="00020600040101010101" pitchFamily="18" charset="-122"/>
              </a:rPr>
              <a:t>良好的健康度意味着</a:t>
            </a:r>
            <a:r>
              <a:rPr lang="zh-CN" altLang="en-US" sz="1400" spc="150">
                <a:ln w="13462">
                  <a:solidFill>
                    <a:schemeClr val="bg1"/>
                  </a:solidFill>
                  <a:prstDash val="solid"/>
                </a:ln>
                <a:solidFill>
                  <a:schemeClr val="tx1">
                    <a:lumMod val="85000"/>
                    <a:lumOff val="15000"/>
                  </a:schemeClr>
                </a:solidFill>
                <a:effectLst>
                  <a:outerShdw dist="38100" dir="2700000" algn="bl" rotWithShape="0">
                    <a:schemeClr val="accent5"/>
                  </a:outerShdw>
                </a:effectLst>
                <a:uFillTx/>
                <a:latin typeface="汉仪刚艺体-85W" panose="00020600040101010101" pitchFamily="18" charset="-122"/>
                <a:ea typeface="汉仪刚艺体-85W" panose="00020600040101010101" pitchFamily="18" charset="-122"/>
              </a:rPr>
              <a:t>清晰的</a:t>
            </a:r>
            <a:r>
              <a:rPr lang="zh-CN" altLang="en-US" sz="1100" spc="150">
                <a:ln w="13462">
                  <a:solidFill>
                    <a:schemeClr val="bg1"/>
                  </a:solidFill>
                  <a:prstDash val="solid"/>
                </a:ln>
                <a:solidFill>
                  <a:schemeClr val="tx1">
                    <a:lumMod val="85000"/>
                    <a:lumOff val="15000"/>
                  </a:schemeClr>
                </a:solidFill>
                <a:effectLst>
                  <a:outerShdw dist="38100" dir="2700000" algn="bl" rotWithShape="0">
                    <a:schemeClr val="accent5"/>
                  </a:outerShdw>
                </a:effectLst>
                <a:uFillTx/>
                <a:latin typeface="汉仪刚艺体-85W" panose="00020600040101010101" pitchFamily="18" charset="-122"/>
                <a:ea typeface="汉仪刚艺体-85W" panose="00020600040101010101" pitchFamily="18" charset="-122"/>
              </a:rPr>
              <a:t>文档、</a:t>
            </a:r>
            <a:r>
              <a:rPr lang="zh-CN" altLang="en-US" sz="1400" spc="150">
                <a:ln w="13462">
                  <a:solidFill>
                    <a:schemeClr val="bg1"/>
                  </a:solidFill>
                  <a:prstDash val="solid"/>
                </a:ln>
                <a:solidFill>
                  <a:schemeClr val="tx1">
                    <a:lumMod val="85000"/>
                    <a:lumOff val="15000"/>
                  </a:schemeClr>
                </a:solidFill>
                <a:effectLst>
                  <a:outerShdw dist="38100" dir="2700000" algn="bl" rotWithShape="0">
                    <a:schemeClr val="accent5"/>
                  </a:outerShdw>
                </a:effectLst>
                <a:uFillTx/>
                <a:latin typeface="汉仪刚艺体-85W" panose="00020600040101010101" pitchFamily="18" charset="-122"/>
                <a:ea typeface="汉仪刚艺体-85W" panose="00020600040101010101" pitchFamily="18" charset="-122"/>
              </a:rPr>
              <a:t>明确的</a:t>
            </a:r>
            <a:r>
              <a:rPr lang="zh-CN" altLang="en-US" sz="1100" spc="150">
                <a:ln w="13462">
                  <a:solidFill>
                    <a:schemeClr val="bg1"/>
                  </a:solidFill>
                  <a:prstDash val="solid"/>
                </a:ln>
                <a:solidFill>
                  <a:schemeClr val="tx1">
                    <a:lumMod val="85000"/>
                    <a:lumOff val="15000"/>
                  </a:schemeClr>
                </a:solidFill>
                <a:effectLst>
                  <a:outerShdw dist="38100" dir="2700000" algn="bl" rotWithShape="0">
                    <a:schemeClr val="accent5"/>
                  </a:outerShdw>
                </a:effectLst>
                <a:uFillTx/>
                <a:latin typeface="汉仪刚艺体-85W" panose="00020600040101010101" pitchFamily="18" charset="-122"/>
                <a:ea typeface="汉仪刚艺体-85W" panose="00020600040101010101" pitchFamily="18" charset="-122"/>
              </a:rPr>
              <a:t>贡献指南以及</a:t>
            </a:r>
            <a:r>
              <a:rPr lang="zh-CN" altLang="en-US" sz="1400" spc="150">
                <a:ln w="13462">
                  <a:solidFill>
                    <a:schemeClr val="bg1"/>
                  </a:solidFill>
                  <a:prstDash val="solid"/>
                </a:ln>
                <a:solidFill>
                  <a:schemeClr val="tx1">
                    <a:lumMod val="85000"/>
                    <a:lumOff val="15000"/>
                  </a:schemeClr>
                </a:solidFill>
                <a:effectLst>
                  <a:outerShdw dist="38100" dir="2700000" algn="bl" rotWithShape="0">
                    <a:schemeClr val="accent5"/>
                  </a:outerShdw>
                </a:effectLst>
                <a:uFillTx/>
                <a:latin typeface="汉仪刚艺体-85W" panose="00020600040101010101" pitchFamily="18" charset="-122"/>
                <a:ea typeface="汉仪刚艺体-85W" panose="00020600040101010101" pitchFamily="18" charset="-122"/>
              </a:rPr>
              <a:t>系统的</a:t>
            </a:r>
            <a:r>
              <a:rPr lang="zh-CN" altLang="en-US" sz="1100" spc="150">
                <a:ln w="13462">
                  <a:solidFill>
                    <a:schemeClr val="bg1"/>
                  </a:solidFill>
                  <a:prstDash val="solid"/>
                </a:ln>
                <a:solidFill>
                  <a:schemeClr val="tx1">
                    <a:lumMod val="85000"/>
                    <a:lumOff val="15000"/>
                  </a:schemeClr>
                </a:solidFill>
                <a:effectLst>
                  <a:outerShdw dist="38100" dir="2700000" algn="bl" rotWithShape="0">
                    <a:schemeClr val="accent5"/>
                  </a:outerShdw>
                </a:effectLst>
                <a:uFillTx/>
                <a:latin typeface="汉仪刚艺体-85W" panose="00020600040101010101" pitchFamily="18" charset="-122"/>
                <a:ea typeface="汉仪刚艺体-85W" panose="00020600040101010101" pitchFamily="18" charset="-122"/>
              </a:rPr>
              <a:t>维护，这些都能大大降低项目的学习曲线，提高开发者的贡献意愿，</a:t>
            </a:r>
            <a:r>
              <a:rPr lang="zh-CN" altLang="en-US" sz="1400" spc="150">
                <a:ln w="13462">
                  <a:solidFill>
                    <a:schemeClr val="bg1"/>
                  </a:solidFill>
                  <a:prstDash val="solid"/>
                </a:ln>
                <a:solidFill>
                  <a:schemeClr val="tx1">
                    <a:lumMod val="85000"/>
                    <a:lumOff val="15000"/>
                  </a:schemeClr>
                </a:solidFill>
                <a:effectLst>
                  <a:outerShdw dist="38100" dir="2700000" algn="bl" rotWithShape="0">
                    <a:schemeClr val="accent5"/>
                  </a:outerShdw>
                </a:effectLst>
                <a:uFillTx/>
                <a:latin typeface="汉仪刚艺体-85W" panose="00020600040101010101" pitchFamily="18" charset="-122"/>
                <a:ea typeface="汉仪刚艺体-85W" panose="00020600040101010101" pitchFamily="18" charset="-122"/>
              </a:rPr>
              <a:t>促进项目的持续发展</a:t>
            </a:r>
            <a:r>
              <a:rPr lang="zh-CN" altLang="en-US" sz="1100" spc="150">
                <a:ln w="13462">
                  <a:solidFill>
                    <a:schemeClr val="bg1"/>
                  </a:solidFill>
                  <a:prstDash val="solid"/>
                </a:ln>
                <a:solidFill>
                  <a:schemeClr val="tx1">
                    <a:lumMod val="85000"/>
                    <a:lumOff val="15000"/>
                  </a:schemeClr>
                </a:solidFill>
                <a:effectLst>
                  <a:outerShdw dist="38100" dir="2700000" algn="bl" rotWithShape="0">
                    <a:schemeClr val="accent5"/>
                  </a:outerShdw>
                </a:effectLst>
                <a:uFillTx/>
                <a:latin typeface="汉仪刚艺体-85W" panose="00020600040101010101" pitchFamily="18" charset="-122"/>
                <a:ea typeface="汉仪刚艺体-85W" panose="00020600040101010101" pitchFamily="18" charset="-122"/>
              </a:rPr>
              <a:t>。</a:t>
            </a:r>
            <a:endParaRPr lang="zh-CN" altLang="en-US" sz="1100" spc="150">
              <a:ln w="13462">
                <a:solidFill>
                  <a:schemeClr val="bg1"/>
                </a:solidFill>
                <a:prstDash val="solid"/>
              </a:ln>
              <a:solidFill>
                <a:schemeClr val="tx1">
                  <a:lumMod val="85000"/>
                  <a:lumOff val="15000"/>
                </a:schemeClr>
              </a:solidFill>
              <a:effectLst>
                <a:outerShdw dist="38100" dir="2700000" algn="bl" rotWithShape="0">
                  <a:schemeClr val="accent5"/>
                </a:outerShdw>
              </a:effectLst>
              <a:uFillTx/>
              <a:latin typeface="汉仪刚艺体-85W" panose="00020600040101010101" pitchFamily="18" charset="-122"/>
              <a:ea typeface="汉仪刚艺体-85W" panose="00020600040101010101" pitchFamily="18" charset="-122"/>
            </a:endParaRPr>
          </a:p>
        </p:txBody>
      </p:sp>
      <p:sp>
        <p:nvSpPr>
          <p:cNvPr id="31" name="任意多边形 30"/>
          <p:cNvSpPr/>
          <p:nvPr>
            <p:custDataLst>
              <p:tags r:id="rId13"/>
            </p:custDataLst>
          </p:nvPr>
        </p:nvSpPr>
        <p:spPr>
          <a:xfrm>
            <a:off x="9382257" y="541121"/>
            <a:ext cx="2504943" cy="2581417"/>
          </a:xfrm>
          <a:custGeom>
            <a:avLst/>
            <a:gdLst>
              <a:gd name="adj" fmla="val 444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422" h="4557">
                <a:moveTo>
                  <a:pt x="191" y="0"/>
                </a:moveTo>
                <a:lnTo>
                  <a:pt x="4231" y="0"/>
                </a:lnTo>
                <a:cubicBezTo>
                  <a:pt x="4336" y="0"/>
                  <a:pt x="4422" y="86"/>
                  <a:pt x="4422" y="191"/>
                </a:cubicBezTo>
                <a:lnTo>
                  <a:pt x="4422" y="4111"/>
                </a:lnTo>
                <a:cubicBezTo>
                  <a:pt x="4422" y="4216"/>
                  <a:pt x="4336" y="4302"/>
                  <a:pt x="4231" y="4302"/>
                </a:cubicBezTo>
                <a:lnTo>
                  <a:pt x="653" y="4302"/>
                </a:lnTo>
                <a:lnTo>
                  <a:pt x="398" y="4557"/>
                </a:lnTo>
                <a:lnTo>
                  <a:pt x="398" y="4302"/>
                </a:lnTo>
                <a:lnTo>
                  <a:pt x="191" y="4302"/>
                </a:lnTo>
                <a:cubicBezTo>
                  <a:pt x="86" y="4302"/>
                  <a:pt x="0" y="4216"/>
                  <a:pt x="0" y="4111"/>
                </a:cubicBezTo>
                <a:lnTo>
                  <a:pt x="0" y="191"/>
                </a:lnTo>
                <a:cubicBezTo>
                  <a:pt x="0" y="86"/>
                  <a:pt x="86" y="0"/>
                  <a:pt x="191" y="0"/>
                </a:cubicBezTo>
                <a:close/>
              </a:path>
            </a:pathLst>
          </a:custGeom>
          <a:solidFill>
            <a:schemeClr val="accent1">
              <a:alpha val="10000"/>
            </a:schemeClr>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32" name="文本框 31"/>
          <p:cNvSpPr txBox="1"/>
          <p:nvPr>
            <p:custDataLst>
              <p:tags r:id="rId14"/>
            </p:custDataLst>
          </p:nvPr>
        </p:nvSpPr>
        <p:spPr>
          <a:xfrm>
            <a:off x="9517077" y="640820"/>
            <a:ext cx="2235302" cy="2261360"/>
          </a:xfrm>
          <a:prstGeom prst="rect">
            <a:avLst/>
          </a:prstGeom>
          <a:noFill/>
        </p:spPr>
        <p:txBody>
          <a:bodyPr wrap="square" rtlCol="0" anchor="ctr" anchorCtr="0">
            <a:normAutofit/>
          </a:bodyPr>
          <a:p>
            <a:pPr marL="0" lvl="0" indent="0" algn="l">
              <a:lnSpc>
                <a:spcPct val="130000"/>
              </a:lnSpc>
              <a:spcBef>
                <a:spcPts val="0"/>
              </a:spcBef>
              <a:spcAft>
                <a:spcPts val="0"/>
              </a:spcAft>
              <a:buSzPct val="100000"/>
            </a:pPr>
            <a:r>
              <a:rPr lang="zh-CN" altLang="en-US" spc="150">
                <a:solidFill>
                  <a:schemeClr val="lt1"/>
                </a:solidFill>
                <a:effectLst/>
                <a:uFillTx/>
                <a:latin typeface="汉仪力量黑简" panose="00020600040101010101" charset="-122"/>
                <a:ea typeface="汉仪力量黑简" panose="00020600040101010101" charset="-122"/>
              </a:rPr>
              <a:t>因此，</a:t>
            </a:r>
            <a:r>
              <a:rPr lang="zh-CN" altLang="en-US" sz="1400" spc="150">
                <a:solidFill>
                  <a:schemeClr val="lt1"/>
                </a:solidFill>
                <a:effectLst/>
                <a:uFillTx/>
                <a:latin typeface="汉仪力量黑简" panose="00020600040101010101" charset="-122"/>
                <a:ea typeface="汉仪力量黑简" panose="00020600040101010101" charset="-122"/>
              </a:rPr>
              <a:t>关注开源项目的健康度，不仅是开发者和项目维护者的</a:t>
            </a:r>
            <a:r>
              <a:rPr lang="zh-CN" altLang="en-US" spc="150">
                <a:solidFill>
                  <a:schemeClr val="lt1"/>
                </a:solidFill>
                <a:effectLst/>
                <a:uFillTx/>
                <a:latin typeface="汉仪力量黑简" panose="00020600040101010101" charset="-122"/>
                <a:ea typeface="汉仪力量黑简" panose="00020600040101010101" charset="-122"/>
              </a:rPr>
              <a:t>责任</a:t>
            </a:r>
            <a:r>
              <a:rPr lang="zh-CN" altLang="en-US" sz="1400" spc="150">
                <a:solidFill>
                  <a:schemeClr val="lt1"/>
                </a:solidFill>
                <a:effectLst/>
                <a:uFillTx/>
                <a:latin typeface="汉仪力量黑简" panose="00020600040101010101" charset="-122"/>
                <a:ea typeface="汉仪力量黑简" panose="00020600040101010101" charset="-122"/>
              </a:rPr>
              <a:t>，也是推动开源生态繁荣、实现技术进步的</a:t>
            </a:r>
            <a:r>
              <a:rPr lang="zh-CN" altLang="en-US" spc="150">
                <a:solidFill>
                  <a:schemeClr val="lt1"/>
                </a:solidFill>
                <a:effectLst/>
                <a:uFillTx/>
                <a:latin typeface="汉仪力量黑简" panose="00020600040101010101" charset="-122"/>
                <a:ea typeface="汉仪力量黑简" panose="00020600040101010101" charset="-122"/>
              </a:rPr>
              <a:t>关键</a:t>
            </a:r>
            <a:r>
              <a:rPr lang="zh-CN" altLang="en-US" sz="1400" spc="150">
                <a:solidFill>
                  <a:schemeClr val="lt1"/>
                </a:solidFill>
                <a:effectLst/>
                <a:uFillTx/>
                <a:latin typeface="汉仪力量黑简" panose="00020600040101010101" charset="-122"/>
                <a:ea typeface="汉仪力量黑简" panose="00020600040101010101" charset="-122"/>
              </a:rPr>
              <a:t>。</a:t>
            </a:r>
            <a:endParaRPr lang="zh-CN" altLang="en-US" sz="1400" spc="150">
              <a:solidFill>
                <a:schemeClr val="lt1"/>
              </a:solidFill>
              <a:effectLst/>
              <a:uFillTx/>
              <a:latin typeface="汉仪力量黑简" panose="00020600040101010101" charset="-122"/>
              <a:ea typeface="汉仪力量黑简" panose="00020600040101010101" charset="-122"/>
            </a:endParaRPr>
          </a:p>
        </p:txBody>
      </p:sp>
      <p:sp>
        <p:nvSpPr>
          <p:cNvPr id="34" name="任意多边形 33"/>
          <p:cNvSpPr/>
          <p:nvPr>
            <p:custDataLst>
              <p:tags r:id="rId15"/>
            </p:custDataLst>
          </p:nvPr>
        </p:nvSpPr>
        <p:spPr>
          <a:xfrm flipH="1" flipV="1">
            <a:off x="3842152" y="3736028"/>
            <a:ext cx="2504943" cy="2581417"/>
          </a:xfrm>
          <a:custGeom>
            <a:avLst/>
            <a:gdLst>
              <a:gd name="adj" fmla="val 444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422" h="4557">
                <a:moveTo>
                  <a:pt x="191" y="0"/>
                </a:moveTo>
                <a:lnTo>
                  <a:pt x="4231" y="0"/>
                </a:lnTo>
                <a:cubicBezTo>
                  <a:pt x="4336" y="0"/>
                  <a:pt x="4422" y="86"/>
                  <a:pt x="4422" y="191"/>
                </a:cubicBezTo>
                <a:lnTo>
                  <a:pt x="4422" y="4111"/>
                </a:lnTo>
                <a:cubicBezTo>
                  <a:pt x="4422" y="4216"/>
                  <a:pt x="4336" y="4302"/>
                  <a:pt x="4231" y="4302"/>
                </a:cubicBezTo>
                <a:lnTo>
                  <a:pt x="653" y="4302"/>
                </a:lnTo>
                <a:lnTo>
                  <a:pt x="398" y="4557"/>
                </a:lnTo>
                <a:lnTo>
                  <a:pt x="398" y="4302"/>
                </a:lnTo>
                <a:lnTo>
                  <a:pt x="191" y="4302"/>
                </a:lnTo>
                <a:cubicBezTo>
                  <a:pt x="86" y="4302"/>
                  <a:pt x="0" y="4216"/>
                  <a:pt x="0" y="4111"/>
                </a:cubicBezTo>
                <a:lnTo>
                  <a:pt x="0" y="191"/>
                </a:lnTo>
                <a:cubicBezTo>
                  <a:pt x="0" y="86"/>
                  <a:pt x="86" y="0"/>
                  <a:pt x="191" y="0"/>
                </a:cubicBezTo>
                <a:close/>
              </a:path>
            </a:pathLst>
          </a:custGeom>
          <a:solidFill>
            <a:schemeClr val="accent1">
              <a:alpha val="10000"/>
            </a:schemeClr>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35" name="文本框 34"/>
          <p:cNvSpPr txBox="1"/>
          <p:nvPr>
            <p:custDataLst>
              <p:tags r:id="rId16"/>
            </p:custDataLst>
          </p:nvPr>
        </p:nvSpPr>
        <p:spPr>
          <a:xfrm>
            <a:off x="3856990" y="3949065"/>
            <a:ext cx="2446655" cy="2261235"/>
          </a:xfrm>
          <a:prstGeom prst="rect">
            <a:avLst/>
          </a:prstGeom>
          <a:noFill/>
        </p:spPr>
        <p:txBody>
          <a:bodyPr wrap="square" rtlCol="0" anchor="ctr" anchorCtr="0">
            <a:normAutofit/>
          </a:bodyPr>
          <a:p>
            <a:pPr marL="0" lvl="0" indent="0" algn="l">
              <a:lnSpc>
                <a:spcPct val="130000"/>
              </a:lnSpc>
              <a:spcBef>
                <a:spcPts val="0"/>
              </a:spcBef>
              <a:spcAft>
                <a:spcPts val="0"/>
              </a:spcAft>
              <a:buSzPct val="100000"/>
            </a:pPr>
            <a:r>
              <a:rPr lang="zh-CN" altLang="en-US" sz="1400" spc="150">
                <a:ln w="15875"/>
                <a:gradFill>
                  <a:gsLst>
                    <a:gs pos="0">
                      <a:schemeClr val="accent1">
                        <a:hueMod val="80000"/>
                      </a:schemeClr>
                    </a:gs>
                    <a:gs pos="100000">
                      <a:schemeClr val="accent1">
                        <a:alpha val="100000"/>
                      </a:schemeClr>
                    </a:gs>
                  </a:gsLst>
                  <a:lin ang="2700000" scaled="0"/>
                </a:gradFill>
                <a:effectLst/>
                <a:uFillTx/>
                <a:latin typeface="汉仪刚艺体-85W" panose="00020600040101010101" pitchFamily="18" charset="-122"/>
                <a:ea typeface="汉仪刚艺体-85W" panose="00020600040101010101" pitchFamily="18" charset="-122"/>
              </a:rPr>
              <a:t>首先，</a:t>
            </a:r>
            <a:r>
              <a:rPr lang="zh-CN" altLang="en-US" sz="1100" spc="150">
                <a:ln w="15875"/>
                <a:gradFill>
                  <a:gsLst>
                    <a:gs pos="0">
                      <a:schemeClr val="accent1">
                        <a:hueMod val="80000"/>
                      </a:schemeClr>
                    </a:gs>
                    <a:gs pos="100000">
                      <a:schemeClr val="accent1">
                        <a:alpha val="100000"/>
                      </a:schemeClr>
                    </a:gs>
                  </a:gsLst>
                  <a:lin ang="2700000" scaled="0"/>
                </a:gradFill>
                <a:effectLst/>
                <a:uFillTx/>
                <a:latin typeface="汉仪刚艺体-85W" panose="00020600040101010101" pitchFamily="18" charset="-122"/>
                <a:ea typeface="汉仪刚艺体-85W" panose="00020600040101010101" pitchFamily="18" charset="-122"/>
              </a:rPr>
              <a:t>项目的健康度反映了其社区的活跃程度。</a:t>
            </a:r>
            <a:r>
              <a:rPr lang="zh-CN" altLang="en-US" sz="1400" spc="150">
                <a:ln w="15875"/>
                <a:gradFill>
                  <a:gsLst>
                    <a:gs pos="0">
                      <a:schemeClr val="accent1">
                        <a:hueMod val="80000"/>
                      </a:schemeClr>
                    </a:gs>
                    <a:gs pos="100000">
                      <a:schemeClr val="accent1">
                        <a:alpha val="100000"/>
                      </a:schemeClr>
                    </a:gs>
                  </a:gsLst>
                  <a:lin ang="2700000" scaled="0"/>
                </a:gradFill>
                <a:effectLst/>
                <a:uFillTx/>
                <a:latin typeface="汉仪刚艺体-85W" panose="00020600040101010101" pitchFamily="18" charset="-122"/>
                <a:ea typeface="汉仪刚艺体-85W" panose="00020600040101010101" pitchFamily="18" charset="-122"/>
              </a:rPr>
              <a:t>一个</a:t>
            </a:r>
            <a:r>
              <a:rPr lang="zh-CN" altLang="en-US" sz="1100" spc="150">
                <a:ln w="15875"/>
                <a:gradFill>
                  <a:gsLst>
                    <a:gs pos="0">
                      <a:schemeClr val="accent1">
                        <a:hueMod val="80000"/>
                      </a:schemeClr>
                    </a:gs>
                    <a:gs pos="100000">
                      <a:schemeClr val="accent1">
                        <a:alpha val="100000"/>
                      </a:schemeClr>
                    </a:gs>
                  </a:gsLst>
                  <a:lin ang="2700000" scaled="0"/>
                </a:gradFill>
                <a:effectLst/>
                <a:uFillTx/>
                <a:latin typeface="汉仪刚艺体-85W" panose="00020600040101010101" pitchFamily="18" charset="-122"/>
                <a:ea typeface="汉仪刚艺体-85W" panose="00020600040101010101" pitchFamily="18" charset="-122"/>
              </a:rPr>
              <a:t>健康的开源项目通常拥有</a:t>
            </a:r>
            <a:r>
              <a:rPr lang="zh-CN" altLang="en-US" sz="1400" spc="150">
                <a:ln w="15875"/>
                <a:gradFill>
                  <a:gsLst>
                    <a:gs pos="0">
                      <a:schemeClr val="accent1">
                        <a:hueMod val="80000"/>
                      </a:schemeClr>
                    </a:gs>
                    <a:gs pos="100000">
                      <a:schemeClr val="accent1">
                        <a:alpha val="100000"/>
                      </a:schemeClr>
                    </a:gs>
                  </a:gsLst>
                  <a:lin ang="2700000" scaled="0"/>
                </a:gradFill>
                <a:effectLst/>
                <a:uFillTx/>
                <a:latin typeface="汉仪刚艺体-85W" panose="00020600040101010101" pitchFamily="18" charset="-122"/>
                <a:ea typeface="汉仪刚艺体-85W" panose="00020600040101010101" pitchFamily="18" charset="-122"/>
              </a:rPr>
              <a:t>一个</a:t>
            </a:r>
            <a:r>
              <a:rPr lang="zh-CN" altLang="en-US" sz="1100" spc="150">
                <a:ln w="15875"/>
                <a:gradFill>
                  <a:gsLst>
                    <a:gs pos="0">
                      <a:schemeClr val="accent1">
                        <a:hueMod val="80000"/>
                      </a:schemeClr>
                    </a:gs>
                    <a:gs pos="100000">
                      <a:schemeClr val="accent1">
                        <a:alpha val="100000"/>
                      </a:schemeClr>
                    </a:gs>
                  </a:gsLst>
                  <a:lin ang="2700000" scaled="0"/>
                </a:gradFill>
                <a:effectLst/>
                <a:uFillTx/>
                <a:latin typeface="汉仪刚艺体-85W" panose="00020600040101010101" pitchFamily="18" charset="-122"/>
                <a:ea typeface="汉仪刚艺体-85W" panose="00020600040101010101" pitchFamily="18" charset="-122"/>
              </a:rPr>
              <a:t>积极参与的开发者社区，</a:t>
            </a:r>
            <a:r>
              <a:rPr lang="zh-CN" altLang="en-US" sz="1400" spc="150">
                <a:ln w="15875"/>
                <a:gradFill>
                  <a:gsLst>
                    <a:gs pos="0">
                      <a:schemeClr val="accent1">
                        <a:hueMod val="80000"/>
                      </a:schemeClr>
                    </a:gs>
                    <a:gs pos="100000">
                      <a:schemeClr val="accent1">
                        <a:alpha val="100000"/>
                      </a:schemeClr>
                    </a:gs>
                  </a:gsLst>
                  <a:lin ang="2700000" scaled="0"/>
                </a:gradFill>
                <a:effectLst/>
                <a:uFillTx/>
                <a:latin typeface="汉仪刚艺体-85W" panose="00020600040101010101" pitchFamily="18" charset="-122"/>
                <a:ea typeface="汉仪刚艺体-85W" panose="00020600040101010101" pitchFamily="18" charset="-122"/>
              </a:rPr>
              <a:t>定期</a:t>
            </a:r>
            <a:r>
              <a:rPr lang="zh-CN" altLang="en-US" sz="1100" spc="150">
                <a:ln w="15875"/>
                <a:gradFill>
                  <a:gsLst>
                    <a:gs pos="0">
                      <a:schemeClr val="accent1">
                        <a:hueMod val="80000"/>
                      </a:schemeClr>
                    </a:gs>
                    <a:gs pos="100000">
                      <a:schemeClr val="accent1">
                        <a:alpha val="100000"/>
                      </a:schemeClr>
                    </a:gs>
                  </a:gsLst>
                  <a:lin ang="2700000" scaled="0"/>
                </a:gradFill>
                <a:effectLst/>
                <a:uFillTx/>
                <a:latin typeface="汉仪刚艺体-85W" panose="00020600040101010101" pitchFamily="18" charset="-122"/>
                <a:ea typeface="汉仪刚艺体-85W" panose="00020600040101010101" pitchFamily="18" charset="-122"/>
              </a:rPr>
              <a:t>进行代码更新和问题修复，</a:t>
            </a:r>
            <a:r>
              <a:rPr lang="zh-CN" altLang="en-US" sz="1400" spc="150">
                <a:ln w="15875"/>
                <a:gradFill>
                  <a:gsLst>
                    <a:gs pos="0">
                      <a:schemeClr val="accent1">
                        <a:hueMod val="80000"/>
                      </a:schemeClr>
                    </a:gs>
                    <a:gs pos="100000">
                      <a:schemeClr val="accent1">
                        <a:alpha val="100000"/>
                      </a:schemeClr>
                    </a:gs>
                  </a:gsLst>
                  <a:lin ang="2700000" scaled="0"/>
                </a:gradFill>
                <a:effectLst/>
                <a:uFillTx/>
                <a:latin typeface="汉仪刚艺体-85W" panose="00020600040101010101" pitchFamily="18" charset="-122"/>
                <a:ea typeface="汉仪刚艺体-85W" panose="00020600040101010101" pitchFamily="18" charset="-122"/>
              </a:rPr>
              <a:t>从而保证</a:t>
            </a:r>
            <a:r>
              <a:rPr lang="zh-CN" altLang="en-US" sz="1100" spc="150">
                <a:ln w="15875"/>
                <a:gradFill>
                  <a:gsLst>
                    <a:gs pos="0">
                      <a:schemeClr val="accent1">
                        <a:hueMod val="80000"/>
                      </a:schemeClr>
                    </a:gs>
                    <a:gs pos="100000">
                      <a:schemeClr val="accent1">
                        <a:alpha val="100000"/>
                      </a:schemeClr>
                    </a:gs>
                  </a:gsLst>
                  <a:lin ang="2700000" scaled="0"/>
                </a:gradFill>
                <a:effectLst/>
                <a:uFillTx/>
                <a:latin typeface="汉仪刚艺体-85W" panose="00020600040101010101" pitchFamily="18" charset="-122"/>
                <a:ea typeface="汉仪刚艺体-85W" panose="00020600040101010101" pitchFamily="18" charset="-122"/>
              </a:rPr>
              <a:t>项目能够快速响应技术变化和用户需求。</a:t>
            </a:r>
            <a:endParaRPr lang="zh-CN" altLang="en-US" sz="1100" spc="150">
              <a:ln w="15875"/>
              <a:gradFill>
                <a:gsLst>
                  <a:gs pos="0">
                    <a:schemeClr val="accent1">
                      <a:hueMod val="80000"/>
                    </a:schemeClr>
                  </a:gs>
                  <a:gs pos="100000">
                    <a:schemeClr val="accent1">
                      <a:alpha val="100000"/>
                    </a:schemeClr>
                  </a:gs>
                </a:gsLst>
                <a:lin ang="2700000" scaled="0"/>
              </a:gradFill>
              <a:effectLst/>
              <a:uFillTx/>
              <a:latin typeface="汉仪刚艺体-85W" panose="00020600040101010101" pitchFamily="18" charset="-122"/>
              <a:ea typeface="汉仪刚艺体-85W" panose="00020600040101010101" pitchFamily="18" charset="-122"/>
            </a:endParaRPr>
          </a:p>
        </p:txBody>
      </p:sp>
      <p:sp>
        <p:nvSpPr>
          <p:cNvPr id="37" name="任意多边形 36"/>
          <p:cNvSpPr/>
          <p:nvPr>
            <p:custDataLst>
              <p:tags r:id="rId17"/>
            </p:custDataLst>
          </p:nvPr>
        </p:nvSpPr>
        <p:spPr>
          <a:xfrm flipH="1" flipV="1">
            <a:off x="6612204" y="3736028"/>
            <a:ext cx="2504943" cy="2581417"/>
          </a:xfrm>
          <a:custGeom>
            <a:avLst/>
            <a:gdLst>
              <a:gd name="adj" fmla="val 4442"/>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422" h="4557">
                <a:moveTo>
                  <a:pt x="191" y="0"/>
                </a:moveTo>
                <a:lnTo>
                  <a:pt x="4231" y="0"/>
                </a:lnTo>
                <a:cubicBezTo>
                  <a:pt x="4336" y="0"/>
                  <a:pt x="4422" y="86"/>
                  <a:pt x="4422" y="191"/>
                </a:cubicBezTo>
                <a:lnTo>
                  <a:pt x="4422" y="4111"/>
                </a:lnTo>
                <a:cubicBezTo>
                  <a:pt x="4422" y="4216"/>
                  <a:pt x="4336" y="4302"/>
                  <a:pt x="4231" y="4302"/>
                </a:cubicBezTo>
                <a:lnTo>
                  <a:pt x="653" y="4302"/>
                </a:lnTo>
                <a:lnTo>
                  <a:pt x="398" y="4557"/>
                </a:lnTo>
                <a:lnTo>
                  <a:pt x="398" y="4302"/>
                </a:lnTo>
                <a:lnTo>
                  <a:pt x="191" y="4302"/>
                </a:lnTo>
                <a:cubicBezTo>
                  <a:pt x="86" y="4302"/>
                  <a:pt x="0" y="4216"/>
                  <a:pt x="0" y="4111"/>
                </a:cubicBezTo>
                <a:lnTo>
                  <a:pt x="0" y="191"/>
                </a:lnTo>
                <a:cubicBezTo>
                  <a:pt x="0" y="86"/>
                  <a:pt x="86" y="0"/>
                  <a:pt x="191" y="0"/>
                </a:cubicBezTo>
                <a:close/>
              </a:path>
            </a:pathLst>
          </a:custGeom>
          <a:solidFill>
            <a:schemeClr val="accent1">
              <a:alpha val="10000"/>
            </a:schemeClr>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38" name="文本框 37"/>
          <p:cNvSpPr txBox="1"/>
          <p:nvPr>
            <p:custDataLst>
              <p:tags r:id="rId18"/>
            </p:custDataLst>
          </p:nvPr>
        </p:nvSpPr>
        <p:spPr>
          <a:xfrm>
            <a:off x="6747025" y="3949022"/>
            <a:ext cx="2235302" cy="2261360"/>
          </a:xfrm>
          <a:prstGeom prst="rect">
            <a:avLst/>
          </a:prstGeom>
          <a:noFill/>
        </p:spPr>
        <p:txBody>
          <a:bodyPr wrap="square" rtlCol="0" anchor="ctr" anchorCtr="0">
            <a:normAutofit lnSpcReduction="20000"/>
            <a:scene3d>
              <a:camera prst="orthographicFront"/>
              <a:lightRig rig="threePt" dir="t"/>
            </a:scene3d>
          </a:bodyPr>
          <a:p>
            <a:pPr marL="0" lvl="0" indent="0" algn="l">
              <a:lnSpc>
                <a:spcPct val="130000"/>
              </a:lnSpc>
              <a:spcBef>
                <a:spcPts val="0"/>
              </a:spcBef>
              <a:spcAft>
                <a:spcPts val="0"/>
              </a:spcAft>
              <a:buSzPct val="100000"/>
            </a:pPr>
            <a:r>
              <a:rPr lang="zh-CN" altLang="en-US" sz="1400" spc="150">
                <a:ln w="12700">
                  <a:solidFill>
                    <a:schemeClr val="accent5"/>
                  </a:solidFill>
                  <a:prstDash val="solid"/>
                </a:ln>
                <a:pattFill prst="ltDnDiag">
                  <a:fgClr>
                    <a:schemeClr val="accent5">
                      <a:lumMod val="60000"/>
                      <a:lumOff val="40000"/>
                    </a:schemeClr>
                  </a:fgClr>
                  <a:bgClr>
                    <a:schemeClr val="bg1"/>
                  </a:bgClr>
                </a:pattFill>
                <a:effectLst/>
                <a:uFillTx/>
                <a:latin typeface="汉仪刚艺体-85W" panose="00020600040101010101" pitchFamily="18" charset="-122"/>
                <a:ea typeface="汉仪刚艺体-85W" panose="00020600040101010101" pitchFamily="18" charset="-122"/>
              </a:rPr>
              <a:t>此外</a:t>
            </a:r>
            <a:r>
              <a:rPr lang="zh-CN" altLang="en-US" sz="1100" spc="150">
                <a:ln w="12700">
                  <a:solidFill>
                    <a:schemeClr val="accent5"/>
                  </a:solidFill>
                  <a:prstDash val="solid"/>
                </a:ln>
                <a:pattFill prst="ltDnDiag">
                  <a:fgClr>
                    <a:schemeClr val="accent5">
                      <a:lumMod val="60000"/>
                      <a:lumOff val="40000"/>
                    </a:schemeClr>
                  </a:fgClr>
                  <a:bgClr>
                    <a:schemeClr val="bg1"/>
                  </a:bgClr>
                </a:pattFill>
                <a:effectLst/>
                <a:uFillTx/>
                <a:latin typeface="汉仪刚艺体-85W" panose="00020600040101010101" pitchFamily="18" charset="-122"/>
                <a:ea typeface="汉仪刚艺体-85W" panose="00020600040101010101" pitchFamily="18" charset="-122"/>
              </a:rPr>
              <a:t>，健康的开源项目更易于</a:t>
            </a:r>
            <a:r>
              <a:rPr lang="zh-CN" altLang="en-US" sz="1400" spc="150">
                <a:ln w="12700">
                  <a:solidFill>
                    <a:schemeClr val="accent5"/>
                  </a:solidFill>
                  <a:prstDash val="solid"/>
                </a:ln>
                <a:pattFill prst="ltDnDiag">
                  <a:fgClr>
                    <a:schemeClr val="accent5">
                      <a:lumMod val="60000"/>
                      <a:lumOff val="40000"/>
                    </a:schemeClr>
                  </a:fgClr>
                  <a:bgClr>
                    <a:schemeClr val="bg1"/>
                  </a:bgClr>
                </a:pattFill>
                <a:effectLst/>
                <a:uFillTx/>
                <a:latin typeface="汉仪刚艺体-85W" panose="00020600040101010101" pitchFamily="18" charset="-122"/>
                <a:ea typeface="汉仪刚艺体-85W" panose="00020600040101010101" pitchFamily="18" charset="-122"/>
              </a:rPr>
              <a:t>吸引</a:t>
            </a:r>
            <a:r>
              <a:rPr lang="zh-CN" altLang="en-US" sz="1100" spc="150">
                <a:ln w="12700">
                  <a:solidFill>
                    <a:schemeClr val="accent5"/>
                  </a:solidFill>
                  <a:prstDash val="solid"/>
                </a:ln>
                <a:pattFill prst="ltDnDiag">
                  <a:fgClr>
                    <a:schemeClr val="accent5">
                      <a:lumMod val="60000"/>
                      <a:lumOff val="40000"/>
                    </a:schemeClr>
                  </a:fgClr>
                  <a:bgClr>
                    <a:schemeClr val="bg1"/>
                  </a:bgClr>
                </a:pattFill>
                <a:effectLst/>
                <a:uFillTx/>
                <a:latin typeface="汉仪刚艺体-85W" panose="00020600040101010101" pitchFamily="18" charset="-122"/>
                <a:ea typeface="汉仪刚艺体-85W" panose="00020600040101010101" pitchFamily="18" charset="-122"/>
              </a:rPr>
              <a:t>新用户和开发者参与，这不仅能增强项目的生态系统，也能加速技术创新。</a:t>
            </a:r>
            <a:r>
              <a:rPr lang="zh-CN" altLang="en-US" sz="1400" spc="150">
                <a:ln w="12700">
                  <a:solidFill>
                    <a:schemeClr val="accent5"/>
                  </a:solidFill>
                  <a:prstDash val="solid"/>
                </a:ln>
                <a:pattFill prst="ltDnDiag">
                  <a:fgClr>
                    <a:schemeClr val="accent5">
                      <a:lumMod val="60000"/>
                      <a:lumOff val="40000"/>
                    </a:schemeClr>
                  </a:fgClr>
                  <a:bgClr>
                    <a:schemeClr val="bg1"/>
                  </a:bgClr>
                </a:pattFill>
                <a:effectLst/>
                <a:uFillTx/>
                <a:latin typeface="汉仪刚艺体-85W" panose="00020600040101010101" pitchFamily="18" charset="-122"/>
                <a:ea typeface="汉仪刚艺体-85W" panose="00020600040101010101" pitchFamily="18" charset="-122"/>
              </a:rPr>
              <a:t>相反</a:t>
            </a:r>
            <a:r>
              <a:rPr lang="zh-CN" altLang="en-US" sz="1100" spc="150">
                <a:ln w="12700">
                  <a:solidFill>
                    <a:schemeClr val="accent5"/>
                  </a:solidFill>
                  <a:prstDash val="solid"/>
                </a:ln>
                <a:pattFill prst="ltDnDiag">
                  <a:fgClr>
                    <a:schemeClr val="accent5">
                      <a:lumMod val="60000"/>
                      <a:lumOff val="40000"/>
                    </a:schemeClr>
                  </a:fgClr>
                  <a:bgClr>
                    <a:schemeClr val="bg1"/>
                  </a:bgClr>
                </a:pattFill>
                <a:effectLst/>
                <a:uFillTx/>
                <a:latin typeface="汉仪刚艺体-85W" panose="00020600040101010101" pitchFamily="18" charset="-122"/>
                <a:ea typeface="汉仪刚艺体-85W" panose="00020600040101010101" pitchFamily="18" charset="-122"/>
              </a:rPr>
              <a:t>，如果开源项目的健康度较低，可能面临</a:t>
            </a:r>
            <a:r>
              <a:rPr lang="zh-CN" altLang="en-US" sz="1400" spc="150">
                <a:ln w="12700">
                  <a:solidFill>
                    <a:schemeClr val="accent5"/>
                  </a:solidFill>
                  <a:prstDash val="solid"/>
                </a:ln>
                <a:pattFill prst="ltDnDiag">
                  <a:fgClr>
                    <a:schemeClr val="accent5">
                      <a:lumMod val="60000"/>
                      <a:lumOff val="40000"/>
                    </a:schemeClr>
                  </a:fgClr>
                  <a:bgClr>
                    <a:schemeClr val="bg1"/>
                  </a:bgClr>
                </a:pattFill>
                <a:effectLst/>
                <a:uFillTx/>
                <a:latin typeface="汉仪刚艺体-85W" panose="00020600040101010101" pitchFamily="18" charset="-122"/>
                <a:ea typeface="汉仪刚艺体-85W" panose="00020600040101010101" pitchFamily="18" charset="-122"/>
              </a:rPr>
              <a:t>代码腐化、社区冷淡、缺乏资源支持</a:t>
            </a:r>
            <a:r>
              <a:rPr lang="zh-CN" altLang="en-US" sz="1100" spc="150">
                <a:ln w="12700">
                  <a:solidFill>
                    <a:schemeClr val="accent5"/>
                  </a:solidFill>
                  <a:prstDash val="solid"/>
                </a:ln>
                <a:pattFill prst="ltDnDiag">
                  <a:fgClr>
                    <a:schemeClr val="accent5">
                      <a:lumMod val="60000"/>
                      <a:lumOff val="40000"/>
                    </a:schemeClr>
                  </a:fgClr>
                  <a:bgClr>
                    <a:schemeClr val="bg1"/>
                  </a:bgClr>
                </a:pattFill>
                <a:effectLst/>
                <a:uFillTx/>
                <a:latin typeface="汉仪刚艺体-85W" panose="00020600040101010101" pitchFamily="18" charset="-122"/>
                <a:ea typeface="汉仪刚艺体-85W" panose="00020600040101010101" pitchFamily="18" charset="-122"/>
              </a:rPr>
              <a:t>等问题，最终影响到项目的生命周期和影响力。</a:t>
            </a:r>
            <a:endParaRPr lang="zh-CN" altLang="en-US" sz="1100" spc="150">
              <a:ln w="12700">
                <a:solidFill>
                  <a:schemeClr val="accent5"/>
                </a:solidFill>
                <a:prstDash val="solid"/>
              </a:ln>
              <a:pattFill prst="ltDnDiag">
                <a:fgClr>
                  <a:schemeClr val="accent5">
                    <a:lumMod val="60000"/>
                    <a:lumOff val="40000"/>
                  </a:schemeClr>
                </a:fgClr>
                <a:bgClr>
                  <a:schemeClr val="bg1"/>
                </a:bgClr>
              </a:pattFill>
              <a:effectLst/>
              <a:uFillTx/>
              <a:latin typeface="汉仪刚艺体-85W" panose="00020600040101010101" pitchFamily="18" charset="-122"/>
              <a:ea typeface="汉仪刚艺体-85W" panose="00020600040101010101" pitchFamily="18" charset="-122"/>
            </a:endParaRPr>
          </a:p>
        </p:txBody>
      </p:sp>
      <p:sp>
        <p:nvSpPr>
          <p:cNvPr id="44" name="空心弧 43"/>
          <p:cNvSpPr/>
          <p:nvPr>
            <p:custDataLst>
              <p:tags r:id="rId19"/>
            </p:custDataLst>
          </p:nvPr>
        </p:nvSpPr>
        <p:spPr>
          <a:xfrm rot="5400000">
            <a:off x="3940810" y="3246755"/>
            <a:ext cx="443230" cy="442595"/>
          </a:xfrm>
          <a:prstGeom prst="blockArc">
            <a:avLst>
              <a:gd name="adj1" fmla="val 10800000"/>
              <a:gd name="adj2" fmla="val 0"/>
              <a:gd name="adj3" fmla="val 13278"/>
            </a:avLst>
          </a:prstGeom>
          <a:solidFill>
            <a:schemeClr val="accent1"/>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45" name="空心弧 44"/>
          <p:cNvSpPr/>
          <p:nvPr>
            <p:custDataLst>
              <p:tags r:id="rId20"/>
            </p:custDataLst>
          </p:nvPr>
        </p:nvSpPr>
        <p:spPr>
          <a:xfrm rot="16200000">
            <a:off x="3856990" y="3246755"/>
            <a:ext cx="443230" cy="442595"/>
          </a:xfrm>
          <a:prstGeom prst="blockArc">
            <a:avLst>
              <a:gd name="adj1" fmla="val 10800000"/>
              <a:gd name="adj2" fmla="val 0"/>
              <a:gd name="adj3" fmla="val 13278"/>
            </a:avLst>
          </a:prstGeom>
          <a:solidFill>
            <a:schemeClr val="accen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46" name="文本框 45"/>
          <p:cNvSpPr txBox="1"/>
          <p:nvPr>
            <p:custDataLst>
              <p:tags r:id="rId21"/>
            </p:custDataLst>
          </p:nvPr>
        </p:nvSpPr>
        <p:spPr>
          <a:xfrm>
            <a:off x="3977005" y="3317875"/>
            <a:ext cx="323850" cy="417830"/>
          </a:xfrm>
          <a:prstGeom prst="rect">
            <a:avLst/>
          </a:prstGeom>
          <a:noFill/>
        </p:spPr>
        <p:txBody>
          <a:bodyPr wrap="square" rtlCol="0">
            <a:normAutofit/>
          </a:bodyPr>
          <a:p>
            <a:pPr algn="ctr"/>
            <a:r>
              <a:rPr lang="en-US" altLang="zh-CN" sz="1000" dirty="0">
                <a:solidFill>
                  <a:schemeClr val="lt1"/>
                </a:solidFill>
                <a:latin typeface="汉仪刚艺体-85W" panose="00020600040101010101" pitchFamily="18" charset="-122"/>
                <a:ea typeface="汉仪刚艺体-85W" panose="00020600040101010101" pitchFamily="18" charset="-122"/>
              </a:rPr>
              <a:t>1</a:t>
            </a:r>
            <a:endParaRPr lang="en-US" altLang="zh-CN" sz="1000" dirty="0">
              <a:solidFill>
                <a:schemeClr val="lt1"/>
              </a:solidFill>
              <a:latin typeface="汉仪刚艺体-85W" panose="00020600040101010101" pitchFamily="18" charset="-122"/>
              <a:ea typeface="汉仪刚艺体-85W" panose="00020600040101010101" pitchFamily="18" charset="-122"/>
            </a:endParaRPr>
          </a:p>
        </p:txBody>
      </p:sp>
      <p:sp>
        <p:nvSpPr>
          <p:cNvPr id="47" name="椭圆 46"/>
          <p:cNvSpPr/>
          <p:nvPr>
            <p:custDataLst>
              <p:tags r:id="rId22"/>
            </p:custDataLst>
          </p:nvPr>
        </p:nvSpPr>
        <p:spPr>
          <a:xfrm>
            <a:off x="3808730" y="3393288"/>
            <a:ext cx="149466" cy="149597"/>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48" name="椭圆 47"/>
          <p:cNvSpPr/>
          <p:nvPr>
            <p:custDataLst>
              <p:tags r:id="rId23"/>
            </p:custDataLst>
          </p:nvPr>
        </p:nvSpPr>
        <p:spPr>
          <a:xfrm>
            <a:off x="4276720" y="3393288"/>
            <a:ext cx="149466" cy="149597"/>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51" name="空心弧 50"/>
          <p:cNvSpPr/>
          <p:nvPr>
            <p:custDataLst>
              <p:tags r:id="rId24"/>
            </p:custDataLst>
          </p:nvPr>
        </p:nvSpPr>
        <p:spPr>
          <a:xfrm rot="5400000">
            <a:off x="5928995" y="3246755"/>
            <a:ext cx="443230" cy="442595"/>
          </a:xfrm>
          <a:prstGeom prst="blockArc">
            <a:avLst>
              <a:gd name="adj1" fmla="val 10800000"/>
              <a:gd name="adj2" fmla="val 0"/>
              <a:gd name="adj3" fmla="val 13278"/>
            </a:avLst>
          </a:prstGeom>
          <a:solidFill>
            <a:schemeClr val="accent2"/>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52" name="空心弧 51"/>
          <p:cNvSpPr/>
          <p:nvPr>
            <p:custDataLst>
              <p:tags r:id="rId25"/>
            </p:custDataLst>
          </p:nvPr>
        </p:nvSpPr>
        <p:spPr>
          <a:xfrm rot="16200000">
            <a:off x="5845175" y="3246755"/>
            <a:ext cx="443230" cy="442595"/>
          </a:xfrm>
          <a:prstGeom prst="blockArc">
            <a:avLst>
              <a:gd name="adj1" fmla="val 10800000"/>
              <a:gd name="adj2" fmla="val 0"/>
              <a:gd name="adj3" fmla="val 13278"/>
            </a:avLst>
          </a:prstGeom>
          <a:solidFill>
            <a:schemeClr val="accent2"/>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53" name="文本框 52"/>
          <p:cNvSpPr txBox="1"/>
          <p:nvPr>
            <p:custDataLst>
              <p:tags r:id="rId26"/>
            </p:custDataLst>
          </p:nvPr>
        </p:nvSpPr>
        <p:spPr>
          <a:xfrm>
            <a:off x="5828030" y="3317875"/>
            <a:ext cx="518795" cy="631190"/>
          </a:xfrm>
          <a:prstGeom prst="rect">
            <a:avLst/>
          </a:prstGeom>
          <a:noFill/>
        </p:spPr>
        <p:txBody>
          <a:bodyPr wrap="square" rtlCol="0">
            <a:normAutofit/>
          </a:bodyPr>
          <a:p>
            <a:pPr algn="ctr"/>
            <a:r>
              <a:rPr lang="en-US" altLang="zh-CN" sz="1000">
                <a:solidFill>
                  <a:schemeClr val="lt1"/>
                </a:solidFill>
                <a:latin typeface="汉仪刚艺体-85W" panose="00020600040101010101" pitchFamily="18" charset="-122"/>
                <a:ea typeface="汉仪刚艺体-85W" panose="00020600040101010101" pitchFamily="18" charset="-122"/>
              </a:rPr>
              <a:t>2</a:t>
            </a:r>
            <a:endParaRPr lang="en-US" altLang="zh-CN" sz="1000">
              <a:solidFill>
                <a:schemeClr val="lt1"/>
              </a:solidFill>
              <a:latin typeface="汉仪刚艺体-85W" panose="00020600040101010101" pitchFamily="18" charset="-122"/>
              <a:ea typeface="汉仪刚艺体-85W" panose="00020600040101010101" pitchFamily="18" charset="-122"/>
            </a:endParaRPr>
          </a:p>
        </p:txBody>
      </p:sp>
      <p:sp>
        <p:nvSpPr>
          <p:cNvPr id="54" name="椭圆 53"/>
          <p:cNvSpPr/>
          <p:nvPr>
            <p:custDataLst>
              <p:tags r:id="rId27"/>
            </p:custDataLst>
          </p:nvPr>
        </p:nvSpPr>
        <p:spPr>
          <a:xfrm>
            <a:off x="5797050" y="3393288"/>
            <a:ext cx="149466" cy="149597"/>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55" name="椭圆 54"/>
          <p:cNvSpPr/>
          <p:nvPr>
            <p:custDataLst>
              <p:tags r:id="rId28"/>
            </p:custDataLst>
          </p:nvPr>
        </p:nvSpPr>
        <p:spPr>
          <a:xfrm>
            <a:off x="6265039" y="3393288"/>
            <a:ext cx="149466" cy="149597"/>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58" name="空心弧 57"/>
          <p:cNvSpPr/>
          <p:nvPr>
            <p:custDataLst>
              <p:tags r:id="rId29"/>
            </p:custDataLst>
          </p:nvPr>
        </p:nvSpPr>
        <p:spPr>
          <a:xfrm rot="5400000">
            <a:off x="6651625" y="3246755"/>
            <a:ext cx="443230" cy="442595"/>
          </a:xfrm>
          <a:prstGeom prst="blockArc">
            <a:avLst>
              <a:gd name="adj1" fmla="val 10800000"/>
              <a:gd name="adj2" fmla="val 0"/>
              <a:gd name="adj3" fmla="val 13278"/>
            </a:avLst>
          </a:prstGeom>
          <a:solidFill>
            <a:schemeClr val="accent3"/>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59" name="空心弧 58"/>
          <p:cNvSpPr/>
          <p:nvPr>
            <p:custDataLst>
              <p:tags r:id="rId30"/>
            </p:custDataLst>
          </p:nvPr>
        </p:nvSpPr>
        <p:spPr>
          <a:xfrm rot="16200000">
            <a:off x="6567170" y="3246755"/>
            <a:ext cx="443230" cy="442595"/>
          </a:xfrm>
          <a:prstGeom prst="blockArc">
            <a:avLst>
              <a:gd name="adj1" fmla="val 10800000"/>
              <a:gd name="adj2" fmla="val 0"/>
              <a:gd name="adj3" fmla="val 13278"/>
            </a:avLst>
          </a:prstGeom>
          <a:solidFill>
            <a:schemeClr val="accent3"/>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60" name="文本框 59"/>
          <p:cNvSpPr txBox="1"/>
          <p:nvPr>
            <p:custDataLst>
              <p:tags r:id="rId31"/>
            </p:custDataLst>
          </p:nvPr>
        </p:nvSpPr>
        <p:spPr>
          <a:xfrm>
            <a:off x="6612255" y="3317875"/>
            <a:ext cx="495300" cy="588645"/>
          </a:xfrm>
          <a:prstGeom prst="rect">
            <a:avLst/>
          </a:prstGeom>
          <a:noFill/>
        </p:spPr>
        <p:txBody>
          <a:bodyPr wrap="square" rtlCol="0">
            <a:normAutofit/>
          </a:bodyPr>
          <a:p>
            <a:pPr algn="ctr"/>
            <a:r>
              <a:rPr lang="en-US" altLang="zh-CN" sz="1000">
                <a:solidFill>
                  <a:schemeClr val="lt1"/>
                </a:solidFill>
                <a:latin typeface="汉仪刚艺体-85W" panose="00020600040101010101" pitchFamily="18" charset="-122"/>
                <a:ea typeface="汉仪刚艺体-85W" panose="00020600040101010101" pitchFamily="18" charset="-122"/>
              </a:rPr>
              <a:t>3</a:t>
            </a:r>
            <a:endParaRPr lang="en-US" altLang="zh-CN" sz="1000">
              <a:solidFill>
                <a:schemeClr val="lt1"/>
              </a:solidFill>
              <a:latin typeface="汉仪刚艺体-85W" panose="00020600040101010101" pitchFamily="18" charset="-122"/>
              <a:ea typeface="汉仪刚艺体-85W" panose="00020600040101010101" pitchFamily="18" charset="-122"/>
            </a:endParaRPr>
          </a:p>
        </p:txBody>
      </p:sp>
      <p:sp>
        <p:nvSpPr>
          <p:cNvPr id="61" name="椭圆 60"/>
          <p:cNvSpPr/>
          <p:nvPr>
            <p:custDataLst>
              <p:tags r:id="rId32"/>
            </p:custDataLst>
          </p:nvPr>
        </p:nvSpPr>
        <p:spPr>
          <a:xfrm>
            <a:off x="6519303" y="3393288"/>
            <a:ext cx="149466" cy="149597"/>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2" name="椭圆 61"/>
          <p:cNvSpPr/>
          <p:nvPr>
            <p:custDataLst>
              <p:tags r:id="rId33"/>
            </p:custDataLst>
          </p:nvPr>
        </p:nvSpPr>
        <p:spPr>
          <a:xfrm>
            <a:off x="6987292" y="3393288"/>
            <a:ext cx="149466" cy="149597"/>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5" name="空心弧 64"/>
          <p:cNvSpPr/>
          <p:nvPr>
            <p:custDataLst>
              <p:tags r:id="rId34"/>
            </p:custDataLst>
          </p:nvPr>
        </p:nvSpPr>
        <p:spPr>
          <a:xfrm rot="5400000">
            <a:off x="8674100" y="3246755"/>
            <a:ext cx="443230" cy="442595"/>
          </a:xfrm>
          <a:prstGeom prst="blockArc">
            <a:avLst>
              <a:gd name="adj1" fmla="val 10800000"/>
              <a:gd name="adj2" fmla="val 0"/>
              <a:gd name="adj3" fmla="val 13278"/>
            </a:avLst>
          </a:prstGeom>
          <a:solidFill>
            <a:schemeClr val="accent4"/>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66" name="空心弧 65"/>
          <p:cNvSpPr/>
          <p:nvPr>
            <p:custDataLst>
              <p:tags r:id="rId35"/>
            </p:custDataLst>
          </p:nvPr>
        </p:nvSpPr>
        <p:spPr>
          <a:xfrm rot="16200000">
            <a:off x="8589645" y="3246755"/>
            <a:ext cx="443230" cy="442595"/>
          </a:xfrm>
          <a:prstGeom prst="blockArc">
            <a:avLst>
              <a:gd name="adj1" fmla="val 10800000"/>
              <a:gd name="adj2" fmla="val 0"/>
              <a:gd name="adj3" fmla="val 13278"/>
            </a:avLst>
          </a:prstGeom>
          <a:solidFill>
            <a:schemeClr val="accent4"/>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67" name="文本框 66"/>
          <p:cNvSpPr txBox="1"/>
          <p:nvPr>
            <p:custDataLst>
              <p:tags r:id="rId36"/>
            </p:custDataLst>
          </p:nvPr>
        </p:nvSpPr>
        <p:spPr>
          <a:xfrm>
            <a:off x="8586470" y="3317875"/>
            <a:ext cx="572135" cy="743585"/>
          </a:xfrm>
          <a:prstGeom prst="rect">
            <a:avLst/>
          </a:prstGeom>
          <a:noFill/>
        </p:spPr>
        <p:txBody>
          <a:bodyPr wrap="square" rtlCol="0">
            <a:normAutofit/>
          </a:bodyPr>
          <a:p>
            <a:pPr algn="ctr"/>
            <a:r>
              <a:rPr lang="en-US" altLang="zh-CN" sz="1000">
                <a:solidFill>
                  <a:schemeClr val="lt1"/>
                </a:solidFill>
                <a:latin typeface="汉仪刚艺体-85W" panose="00020600040101010101" pitchFamily="18" charset="-122"/>
                <a:ea typeface="汉仪刚艺体-85W" panose="00020600040101010101" pitchFamily="18" charset="-122"/>
              </a:rPr>
              <a:t>4</a:t>
            </a:r>
            <a:endParaRPr lang="en-US" altLang="zh-CN" sz="1000">
              <a:solidFill>
                <a:schemeClr val="lt1"/>
              </a:solidFill>
              <a:latin typeface="汉仪刚艺体-85W" panose="00020600040101010101" pitchFamily="18" charset="-122"/>
              <a:ea typeface="汉仪刚艺体-85W" panose="00020600040101010101" pitchFamily="18" charset="-122"/>
            </a:endParaRPr>
          </a:p>
        </p:txBody>
      </p:sp>
      <p:sp>
        <p:nvSpPr>
          <p:cNvPr id="68" name="椭圆 67"/>
          <p:cNvSpPr/>
          <p:nvPr>
            <p:custDataLst>
              <p:tags r:id="rId37"/>
            </p:custDataLst>
          </p:nvPr>
        </p:nvSpPr>
        <p:spPr>
          <a:xfrm>
            <a:off x="8541611" y="3393288"/>
            <a:ext cx="149466" cy="149597"/>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9" name="椭圆 68"/>
          <p:cNvSpPr/>
          <p:nvPr>
            <p:custDataLst>
              <p:tags r:id="rId38"/>
            </p:custDataLst>
          </p:nvPr>
        </p:nvSpPr>
        <p:spPr>
          <a:xfrm>
            <a:off x="9009601" y="3393288"/>
            <a:ext cx="149466" cy="149597"/>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72" name="空心弧 71"/>
          <p:cNvSpPr/>
          <p:nvPr>
            <p:custDataLst>
              <p:tags r:id="rId39"/>
            </p:custDataLst>
          </p:nvPr>
        </p:nvSpPr>
        <p:spPr>
          <a:xfrm rot="5400000">
            <a:off x="9404350" y="3246755"/>
            <a:ext cx="443230" cy="442595"/>
          </a:xfrm>
          <a:prstGeom prst="blockArc">
            <a:avLst>
              <a:gd name="adj1" fmla="val 10800000"/>
              <a:gd name="adj2" fmla="val 0"/>
              <a:gd name="adj3" fmla="val 13278"/>
            </a:avLst>
          </a:prstGeom>
          <a:solidFill>
            <a:schemeClr val="accent5"/>
          </a:solidFill>
          <a:ln>
            <a:solidFill>
              <a:schemeClr val="dk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73" name="空心弧 72"/>
          <p:cNvSpPr/>
          <p:nvPr>
            <p:custDataLst>
              <p:tags r:id="rId40"/>
            </p:custDataLst>
          </p:nvPr>
        </p:nvSpPr>
        <p:spPr>
          <a:xfrm rot="16200000">
            <a:off x="9320530" y="3246755"/>
            <a:ext cx="443230" cy="442595"/>
          </a:xfrm>
          <a:prstGeom prst="blockArc">
            <a:avLst>
              <a:gd name="adj1" fmla="val 10800000"/>
              <a:gd name="adj2" fmla="val 0"/>
              <a:gd name="adj3" fmla="val 13278"/>
            </a:avLst>
          </a:prstGeom>
          <a:solidFill>
            <a:schemeClr val="accent5"/>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latin typeface="汉仪刚艺体-85W" panose="00020600040101010101" pitchFamily="18" charset="-122"/>
              <a:ea typeface="汉仪刚艺体-85W" panose="00020600040101010101" pitchFamily="18" charset="-122"/>
            </a:endParaRPr>
          </a:p>
        </p:txBody>
      </p:sp>
      <p:sp>
        <p:nvSpPr>
          <p:cNvPr id="74" name="文本框 73"/>
          <p:cNvSpPr txBox="1"/>
          <p:nvPr>
            <p:custDataLst>
              <p:tags r:id="rId41"/>
            </p:custDataLst>
          </p:nvPr>
        </p:nvSpPr>
        <p:spPr>
          <a:xfrm>
            <a:off x="9382125" y="3317240"/>
            <a:ext cx="455930" cy="589280"/>
          </a:xfrm>
          <a:prstGeom prst="rect">
            <a:avLst/>
          </a:prstGeom>
          <a:noFill/>
        </p:spPr>
        <p:txBody>
          <a:bodyPr wrap="square" rtlCol="0">
            <a:normAutofit/>
          </a:bodyPr>
          <a:p>
            <a:pPr algn="ctr"/>
            <a:r>
              <a:rPr lang="en-US" altLang="zh-CN" sz="1000">
                <a:solidFill>
                  <a:schemeClr val="lt1"/>
                </a:solidFill>
                <a:latin typeface="汉仪刚艺体-85W" panose="00020600040101010101" pitchFamily="18" charset="-122"/>
                <a:ea typeface="汉仪刚艺体-85W" panose="00020600040101010101" pitchFamily="18" charset="-122"/>
              </a:rPr>
              <a:t>5</a:t>
            </a:r>
            <a:endParaRPr lang="en-US" altLang="zh-CN" sz="1000">
              <a:solidFill>
                <a:schemeClr val="lt1"/>
              </a:solidFill>
              <a:latin typeface="汉仪刚艺体-85W" panose="00020600040101010101" pitchFamily="18" charset="-122"/>
              <a:ea typeface="汉仪刚艺体-85W" panose="00020600040101010101" pitchFamily="18" charset="-122"/>
            </a:endParaRPr>
          </a:p>
        </p:txBody>
      </p:sp>
      <p:sp>
        <p:nvSpPr>
          <p:cNvPr id="75" name="椭圆 74"/>
          <p:cNvSpPr/>
          <p:nvPr>
            <p:custDataLst>
              <p:tags r:id="rId42"/>
            </p:custDataLst>
          </p:nvPr>
        </p:nvSpPr>
        <p:spPr>
          <a:xfrm>
            <a:off x="9272361" y="3393288"/>
            <a:ext cx="149466" cy="149597"/>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76" name="椭圆 75"/>
          <p:cNvSpPr/>
          <p:nvPr>
            <p:custDataLst>
              <p:tags r:id="rId43"/>
            </p:custDataLst>
          </p:nvPr>
        </p:nvSpPr>
        <p:spPr>
          <a:xfrm>
            <a:off x="9740351" y="3393288"/>
            <a:ext cx="149466" cy="149597"/>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cxnSp>
        <p:nvCxnSpPr>
          <p:cNvPr id="84" name="直接连接符 83"/>
          <p:cNvCxnSpPr>
            <a:stCxn id="48" idx="6"/>
            <a:endCxn id="54" idx="2"/>
          </p:cNvCxnSpPr>
          <p:nvPr>
            <p:custDataLst>
              <p:tags r:id="rId44"/>
            </p:custDataLst>
          </p:nvPr>
        </p:nvCxnSpPr>
        <p:spPr>
          <a:xfrm>
            <a:off x="4426185" y="3468087"/>
            <a:ext cx="1370864" cy="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55" idx="6"/>
            <a:endCxn id="61" idx="2"/>
          </p:cNvCxnSpPr>
          <p:nvPr>
            <p:custDataLst>
              <p:tags r:id="rId45"/>
            </p:custDataLst>
          </p:nvPr>
        </p:nvCxnSpPr>
        <p:spPr>
          <a:xfrm>
            <a:off x="6413870" y="3468087"/>
            <a:ext cx="105410" cy="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62" idx="6"/>
            <a:endCxn id="68" idx="2"/>
          </p:cNvCxnSpPr>
          <p:nvPr>
            <p:custDataLst>
              <p:tags r:id="rId46"/>
            </p:custDataLst>
          </p:nvPr>
        </p:nvCxnSpPr>
        <p:spPr>
          <a:xfrm>
            <a:off x="7136758" y="3468087"/>
            <a:ext cx="1404853" cy="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69" idx="6"/>
            <a:endCxn id="75" idx="2"/>
          </p:cNvCxnSpPr>
          <p:nvPr>
            <p:custDataLst>
              <p:tags r:id="rId47"/>
            </p:custDataLst>
          </p:nvPr>
        </p:nvCxnSpPr>
        <p:spPr>
          <a:xfrm>
            <a:off x="9158432" y="3468087"/>
            <a:ext cx="113665" cy="0"/>
          </a:xfrm>
          <a:prstGeom prst="line">
            <a:avLst/>
          </a:prstGeom>
          <a:ln>
            <a:solidFill>
              <a:schemeClr val="dk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48"/>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ctr">
              <a:lnSpc>
                <a:spcPct val="100000"/>
              </a:lnSpc>
              <a:spcBef>
                <a:spcPts val="0"/>
              </a:spcBef>
              <a:spcAft>
                <a:spcPts val="0"/>
              </a:spcAft>
              <a:buSzPct val="100000"/>
              <a:buNone/>
            </a:pPr>
            <a:r>
              <a:rPr lang="zh-CN" altLang="en-US" sz="3600">
                <a:solidFill>
                  <a:schemeClr val="accent1"/>
                </a:solidFill>
                <a:latin typeface="方正全福体" panose="02000500000000000000" charset="-122"/>
                <a:ea typeface="方正全福体" panose="02000500000000000000" charset="-122"/>
                <a:sym typeface="汉仪铸字美心体简" panose="00020600040101010101" charset="-122"/>
              </a:rPr>
              <a:t>一、主题引入</a:t>
            </a:r>
            <a:endParaRPr lang="zh-CN" altLang="en-US" sz="3600">
              <a:solidFill>
                <a:schemeClr val="accent1"/>
              </a:solidFill>
              <a:latin typeface="方正全福体" panose="02000500000000000000" charset="-122"/>
              <a:ea typeface="方正全福体" panose="02000500000000000000" charset="-122"/>
              <a:sym typeface="汉仪铸字美心体简" panose="00020600040101010101" charset="-122"/>
            </a:endParaRPr>
          </a:p>
        </p:txBody>
      </p:sp>
    </p:spTree>
    <p:custDataLst>
      <p:tags r:id="rId49"/>
    </p:custDataLst>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nodeType="click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additive="base">
                                        <p:cTn id="14" dur="500" fill="hold"/>
                                        <p:tgtEl>
                                          <p:spTgt spid="46"/>
                                        </p:tgtEl>
                                        <p:attrNameLst>
                                          <p:attrName>ppt_x</p:attrName>
                                        </p:attrNameLst>
                                      </p:cBhvr>
                                      <p:tavLst>
                                        <p:tav tm="0">
                                          <p:val>
                                            <p:strVal val="#ppt_x"/>
                                          </p:val>
                                        </p:tav>
                                        <p:tav tm="100000">
                                          <p:val>
                                            <p:strVal val="#ppt_x"/>
                                          </p:val>
                                        </p:tav>
                                      </p:tavLst>
                                    </p:anim>
                                    <p:anim calcmode="lin" valueType="num">
                                      <p:cBhvr additive="base">
                                        <p:cTn id="1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p:cTn id="28" dur="1000" fill="hold"/>
                                        <p:tgtEl>
                                          <p:spTgt spid="84"/>
                                        </p:tgtEl>
                                        <p:attrNameLst>
                                          <p:attrName>ppt_w</p:attrName>
                                        </p:attrNameLst>
                                      </p:cBhvr>
                                      <p:tavLst>
                                        <p:tav tm="0">
                                          <p:val>
                                            <p:strVal val="#ppt_w*0.70"/>
                                          </p:val>
                                        </p:tav>
                                        <p:tav tm="100000">
                                          <p:val>
                                            <p:strVal val="#ppt_w"/>
                                          </p:val>
                                        </p:tav>
                                      </p:tavLst>
                                    </p:anim>
                                    <p:anim calcmode="lin" valueType="num">
                                      <p:cBhvr>
                                        <p:cTn id="29" dur="1000" fill="hold"/>
                                        <p:tgtEl>
                                          <p:spTgt spid="84"/>
                                        </p:tgtEl>
                                        <p:attrNameLst>
                                          <p:attrName>ppt_h</p:attrName>
                                        </p:attrNameLst>
                                      </p:cBhvr>
                                      <p:tavLst>
                                        <p:tav tm="0">
                                          <p:val>
                                            <p:strVal val="#ppt_h"/>
                                          </p:val>
                                        </p:tav>
                                        <p:tav tm="100000">
                                          <p:val>
                                            <p:strVal val="#ppt_h"/>
                                          </p:val>
                                        </p:tav>
                                      </p:tavLst>
                                    </p:anim>
                                    <p:animEffect transition="in" filter="fade">
                                      <p:cBhvr>
                                        <p:cTn id="30" dur="1000"/>
                                        <p:tgtEl>
                                          <p:spTgt spid="8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500" fill="hold"/>
                                        <p:tgtEl>
                                          <p:spTgt spid="53"/>
                                        </p:tgtEl>
                                        <p:attrNameLst>
                                          <p:attrName>ppt_x</p:attrName>
                                        </p:attrNameLst>
                                      </p:cBhvr>
                                      <p:tavLst>
                                        <p:tav tm="0">
                                          <p:val>
                                            <p:strVal val="#ppt_x"/>
                                          </p:val>
                                        </p:tav>
                                        <p:tav tm="100000">
                                          <p:val>
                                            <p:strVal val="#ppt_x"/>
                                          </p:val>
                                        </p:tav>
                                      </p:tavLst>
                                    </p:anim>
                                    <p:anim calcmode="lin" valueType="num">
                                      <p:cBhvr additive="base">
                                        <p:cTn id="3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box(in)">
                                      <p:cBhvr>
                                        <p:cTn id="41" dur="2000"/>
                                        <p:tgtEl>
                                          <p:spTgt spid="35"/>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box(in)">
                                      <p:cBhvr>
                                        <p:cTn id="44" dur="20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85"/>
                                        </p:tgtEl>
                                        <p:attrNameLst>
                                          <p:attrName>style.visibility</p:attrName>
                                        </p:attrNameLst>
                                      </p:cBhvr>
                                      <p:to>
                                        <p:strVal val="visible"/>
                                      </p:to>
                                    </p:set>
                                    <p:anim calcmode="lin" valueType="num">
                                      <p:cBhvr>
                                        <p:cTn id="49" dur="1000" fill="hold"/>
                                        <p:tgtEl>
                                          <p:spTgt spid="85"/>
                                        </p:tgtEl>
                                        <p:attrNameLst>
                                          <p:attrName>ppt_w</p:attrName>
                                        </p:attrNameLst>
                                      </p:cBhvr>
                                      <p:tavLst>
                                        <p:tav tm="0">
                                          <p:val>
                                            <p:strVal val="#ppt_w*0.70"/>
                                          </p:val>
                                        </p:tav>
                                        <p:tav tm="100000">
                                          <p:val>
                                            <p:strVal val="#ppt_w"/>
                                          </p:val>
                                        </p:tav>
                                      </p:tavLst>
                                    </p:anim>
                                    <p:anim calcmode="lin" valueType="num">
                                      <p:cBhvr>
                                        <p:cTn id="50" dur="1000" fill="hold"/>
                                        <p:tgtEl>
                                          <p:spTgt spid="85"/>
                                        </p:tgtEl>
                                        <p:attrNameLst>
                                          <p:attrName>ppt_h</p:attrName>
                                        </p:attrNameLst>
                                      </p:cBhvr>
                                      <p:tavLst>
                                        <p:tav tm="0">
                                          <p:val>
                                            <p:strVal val="#ppt_h"/>
                                          </p:val>
                                        </p:tav>
                                        <p:tav tm="100000">
                                          <p:val>
                                            <p:strVal val="#ppt_h"/>
                                          </p:val>
                                        </p:tav>
                                      </p:tavLst>
                                    </p:anim>
                                    <p:animEffect transition="in" filter="fade">
                                      <p:cBhvr>
                                        <p:cTn id="51" dur="10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additive="base">
                                        <p:cTn id="56" dur="500" fill="hold"/>
                                        <p:tgtEl>
                                          <p:spTgt spid="60"/>
                                        </p:tgtEl>
                                        <p:attrNameLst>
                                          <p:attrName>ppt_x</p:attrName>
                                        </p:attrNameLst>
                                      </p:cBhvr>
                                      <p:tavLst>
                                        <p:tav tm="0">
                                          <p:val>
                                            <p:strVal val="#ppt_x"/>
                                          </p:val>
                                        </p:tav>
                                        <p:tav tm="100000">
                                          <p:val>
                                            <p:strVal val="#ppt_x"/>
                                          </p:val>
                                        </p:tav>
                                      </p:tavLst>
                                    </p:anim>
                                    <p:anim calcmode="lin" valueType="num">
                                      <p:cBhvr additive="base">
                                        <p:cTn id="5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4"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 to="" calcmode="lin" valueType="num">
                                      <p:cBhvr>
                                        <p:cTn id="62" dur="1" fill="hold"/>
                                        <p:tgtEl>
                                          <p:spTgt spid="29"/>
                                        </p:tgtEl>
                                      </p:cBhvr>
                                    </p:anim>
                                  </p:childTnLst>
                                </p:cTn>
                              </p:par>
                              <p:par>
                                <p:cTn id="63" presetID="24"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to="" calcmode="lin" valueType="num">
                                      <p:cBhvr>
                                        <p:cTn id="65" dur="1" fill="hold"/>
                                        <p:tgtEl>
                                          <p:spTgt spid="28"/>
                                        </p:tgtEl>
                                      </p:cBhvr>
                                    </p:anim>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86"/>
                                        </p:tgtEl>
                                        <p:attrNameLst>
                                          <p:attrName>style.visibility</p:attrName>
                                        </p:attrNameLst>
                                      </p:cBhvr>
                                      <p:to>
                                        <p:strVal val="visible"/>
                                      </p:to>
                                    </p:set>
                                    <p:anim calcmode="lin" valueType="num">
                                      <p:cBhvr>
                                        <p:cTn id="70" dur="1000" fill="hold"/>
                                        <p:tgtEl>
                                          <p:spTgt spid="86"/>
                                        </p:tgtEl>
                                        <p:attrNameLst>
                                          <p:attrName>ppt_w</p:attrName>
                                        </p:attrNameLst>
                                      </p:cBhvr>
                                      <p:tavLst>
                                        <p:tav tm="0">
                                          <p:val>
                                            <p:strVal val="#ppt_w*0.70"/>
                                          </p:val>
                                        </p:tav>
                                        <p:tav tm="100000">
                                          <p:val>
                                            <p:strVal val="#ppt_w"/>
                                          </p:val>
                                        </p:tav>
                                      </p:tavLst>
                                    </p:anim>
                                    <p:anim calcmode="lin" valueType="num">
                                      <p:cBhvr>
                                        <p:cTn id="71" dur="1000" fill="hold"/>
                                        <p:tgtEl>
                                          <p:spTgt spid="86"/>
                                        </p:tgtEl>
                                        <p:attrNameLst>
                                          <p:attrName>ppt_h</p:attrName>
                                        </p:attrNameLst>
                                      </p:cBhvr>
                                      <p:tavLst>
                                        <p:tav tm="0">
                                          <p:val>
                                            <p:strVal val="#ppt_h"/>
                                          </p:val>
                                        </p:tav>
                                        <p:tav tm="100000">
                                          <p:val>
                                            <p:strVal val="#ppt_h"/>
                                          </p:val>
                                        </p:tav>
                                      </p:tavLst>
                                    </p:anim>
                                    <p:animEffect transition="in" filter="fade">
                                      <p:cBhvr>
                                        <p:cTn id="72" dur="1000"/>
                                        <p:tgtEl>
                                          <p:spTgt spid="86"/>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 calcmode="lin" valueType="num">
                                      <p:cBhvr additive="base">
                                        <p:cTn id="77" dur="500" fill="hold"/>
                                        <p:tgtEl>
                                          <p:spTgt spid="67"/>
                                        </p:tgtEl>
                                        <p:attrNameLst>
                                          <p:attrName>ppt_x</p:attrName>
                                        </p:attrNameLst>
                                      </p:cBhvr>
                                      <p:tavLst>
                                        <p:tav tm="0">
                                          <p:val>
                                            <p:strVal val="#ppt_x"/>
                                          </p:val>
                                        </p:tav>
                                        <p:tav tm="100000">
                                          <p:val>
                                            <p:strVal val="#ppt_x"/>
                                          </p:val>
                                        </p:tav>
                                      </p:tavLst>
                                    </p:anim>
                                    <p:anim calcmode="lin" valueType="num">
                                      <p:cBhvr additive="base">
                                        <p:cTn id="7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0"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edge">
                                      <p:cBhvr>
                                        <p:cTn id="83" dur="2000"/>
                                        <p:tgtEl>
                                          <p:spTgt spid="38"/>
                                        </p:tgtEl>
                                      </p:cBhvr>
                                    </p:animEffect>
                                  </p:childTnLst>
                                </p:cTn>
                              </p:par>
                              <p:par>
                                <p:cTn id="84" presetID="20" presetClass="entr" presetSubtype="0" fill="hold" grpId="0"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edge">
                                      <p:cBhvr>
                                        <p:cTn id="86" dur="2000"/>
                                        <p:tgtEl>
                                          <p:spTgt spid="37"/>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87"/>
                                        </p:tgtEl>
                                        <p:attrNameLst>
                                          <p:attrName>style.visibility</p:attrName>
                                        </p:attrNameLst>
                                      </p:cBhvr>
                                      <p:to>
                                        <p:strVal val="visible"/>
                                      </p:to>
                                    </p:set>
                                    <p:anim calcmode="lin" valueType="num">
                                      <p:cBhvr>
                                        <p:cTn id="91" dur="1000" fill="hold"/>
                                        <p:tgtEl>
                                          <p:spTgt spid="87"/>
                                        </p:tgtEl>
                                        <p:attrNameLst>
                                          <p:attrName>ppt_w</p:attrName>
                                        </p:attrNameLst>
                                      </p:cBhvr>
                                      <p:tavLst>
                                        <p:tav tm="0">
                                          <p:val>
                                            <p:strVal val="#ppt_w*0.70"/>
                                          </p:val>
                                        </p:tav>
                                        <p:tav tm="100000">
                                          <p:val>
                                            <p:strVal val="#ppt_w"/>
                                          </p:val>
                                        </p:tav>
                                      </p:tavLst>
                                    </p:anim>
                                    <p:anim calcmode="lin" valueType="num">
                                      <p:cBhvr>
                                        <p:cTn id="92" dur="1000" fill="hold"/>
                                        <p:tgtEl>
                                          <p:spTgt spid="87"/>
                                        </p:tgtEl>
                                        <p:attrNameLst>
                                          <p:attrName>ppt_h</p:attrName>
                                        </p:attrNameLst>
                                      </p:cBhvr>
                                      <p:tavLst>
                                        <p:tav tm="0">
                                          <p:val>
                                            <p:strVal val="#ppt_h"/>
                                          </p:val>
                                        </p:tav>
                                        <p:tav tm="100000">
                                          <p:val>
                                            <p:strVal val="#ppt_h"/>
                                          </p:val>
                                        </p:tav>
                                      </p:tavLst>
                                    </p:anim>
                                    <p:animEffect transition="in" filter="fade">
                                      <p:cBhvr>
                                        <p:cTn id="93" dur="1000"/>
                                        <p:tgtEl>
                                          <p:spTgt spid="87"/>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74"/>
                                        </p:tgtEl>
                                        <p:attrNameLst>
                                          <p:attrName>style.visibility</p:attrName>
                                        </p:attrNameLst>
                                      </p:cBhvr>
                                      <p:to>
                                        <p:strVal val="visible"/>
                                      </p:to>
                                    </p:set>
                                    <p:anim calcmode="lin" valueType="num">
                                      <p:cBhvr additive="base">
                                        <p:cTn id="98" dur="500" fill="hold"/>
                                        <p:tgtEl>
                                          <p:spTgt spid="74"/>
                                        </p:tgtEl>
                                        <p:attrNameLst>
                                          <p:attrName>ppt_x</p:attrName>
                                        </p:attrNameLst>
                                      </p:cBhvr>
                                      <p:tavLst>
                                        <p:tav tm="0">
                                          <p:val>
                                            <p:strVal val="#ppt_x"/>
                                          </p:val>
                                        </p:tav>
                                        <p:tav tm="100000">
                                          <p:val>
                                            <p:strVal val="#ppt_x"/>
                                          </p:val>
                                        </p:tav>
                                      </p:tavLst>
                                    </p:anim>
                                    <p:anim calcmode="lin" valueType="num">
                                      <p:cBhvr additive="base">
                                        <p:cTn id="99"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grpId="0" nodeType="click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circle(in)">
                                      <p:cBhvr>
                                        <p:cTn id="104" dur="2000"/>
                                        <p:tgtEl>
                                          <p:spTgt spid="32"/>
                                        </p:tgtEl>
                                      </p:cBhvr>
                                    </p:animEffect>
                                  </p:childTnLst>
                                </p:cTn>
                              </p:par>
                              <p:par>
                                <p:cTn id="105" presetID="6" presetClass="entr" presetSubtype="16"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circle(in)">
                                      <p:cBhvr>
                                        <p:cTn id="10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6" grpId="1"/>
      <p:bldP spid="5" grpId="0" animBg="1"/>
      <p:bldP spid="5" grpId="1" animBg="1"/>
      <p:bldP spid="9" grpId="0"/>
      <p:bldP spid="9" grpId="1"/>
      <p:bldP spid="53" grpId="0"/>
      <p:bldP spid="53" grpId="1"/>
      <p:bldP spid="35" grpId="0"/>
      <p:bldP spid="35" grpId="1"/>
      <p:bldP spid="34" grpId="0" animBg="1"/>
      <p:bldP spid="34" grpId="1" animBg="1"/>
      <p:bldP spid="60" grpId="0"/>
      <p:bldP spid="60" grpId="1"/>
      <p:bldP spid="29" grpId="0"/>
      <p:bldP spid="29" grpId="1"/>
      <p:bldP spid="28" grpId="0" animBg="1"/>
      <p:bldP spid="28" grpId="1" animBg="1"/>
      <p:bldP spid="67" grpId="0"/>
      <p:bldP spid="67" grpId="1"/>
      <p:bldP spid="38" grpId="0"/>
      <p:bldP spid="38" grpId="1"/>
      <p:bldP spid="37" grpId="0" animBg="1"/>
      <p:bldP spid="37" grpId="1" animBg="1"/>
      <p:bldP spid="74" grpId="0"/>
      <p:bldP spid="74" grpId="1"/>
      <p:bldP spid="32" grpId="0"/>
      <p:bldP spid="32" grpId="1"/>
      <p:bldP spid="31" grpId="0" animBg="1"/>
      <p:bldP spid="3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矩形 5"/>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文本框 6"/>
          <p:cNvSpPr txBox="1"/>
          <p:nvPr>
            <p:custDataLst>
              <p:tags r:id="rId9"/>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“关联权重算法”的优点：</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p:txBody>
      </p:sp>
      <p:sp>
        <p:nvSpPr>
          <p:cNvPr id="9" name="矩形 8"/>
          <p:cNvSpPr/>
          <p:nvPr>
            <p:custDataLst>
              <p:tags r:id="rId10"/>
            </p:custDataLst>
          </p:nvPr>
        </p:nvSpPr>
        <p:spPr>
          <a:xfrm>
            <a:off x="3808506" y="1269256"/>
            <a:ext cx="8057592" cy="431902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刚艺体-85W" panose="00020600040101010101" pitchFamily="18" charset="-122"/>
              <a:ea typeface="汉仪刚艺体-85W" panose="00020600040101010101" pitchFamily="18" charset="-122"/>
              <a:cs typeface="+mn-ea"/>
              <a:sym typeface="+mn-lt"/>
            </a:endParaRPr>
          </a:p>
        </p:txBody>
      </p:sp>
      <p:cxnSp>
        <p:nvCxnSpPr>
          <p:cNvPr id="10" name="直接连接符 9"/>
          <p:cNvCxnSpPr/>
          <p:nvPr>
            <p:custDataLst>
              <p:tags r:id="rId11"/>
            </p:custDataLst>
          </p:nvPr>
        </p:nvCxnSpPr>
        <p:spPr>
          <a:xfrm>
            <a:off x="3940497" y="1018580"/>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2"/>
            </p:custDataLst>
          </p:nvPr>
        </p:nvCxnSpPr>
        <p:spPr>
          <a:xfrm>
            <a:off x="3808504" y="1080749"/>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3"/>
            </p:custDataLst>
          </p:nvPr>
        </p:nvCxnSpPr>
        <p:spPr>
          <a:xfrm>
            <a:off x="11526287" y="5416262"/>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4"/>
            </p:custDataLst>
          </p:nvPr>
        </p:nvCxnSpPr>
        <p:spPr>
          <a:xfrm>
            <a:off x="11394295" y="5478431"/>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图片 2" descr="1"/>
          <p:cNvPicPr>
            <a:picLocks noChangeAspect="1"/>
          </p:cNvPicPr>
          <p:nvPr/>
        </p:nvPicPr>
        <p:blipFill>
          <a:blip r:embed="rId15"/>
          <a:stretch>
            <a:fillRect/>
          </a:stretch>
        </p:blipFill>
        <p:spPr>
          <a:xfrm>
            <a:off x="4491355" y="1987550"/>
            <a:ext cx="6682740" cy="2882265"/>
          </a:xfrm>
          <a:prstGeom prst="rect">
            <a:avLst/>
          </a:prstGeom>
        </p:spPr>
      </p:pic>
    </p:spTree>
    <p:custDataLst>
      <p:tags r:id="rId1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矩形 5"/>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文本框 6"/>
          <p:cNvSpPr txBox="1"/>
          <p:nvPr>
            <p:custDataLst>
              <p:tags r:id="rId9"/>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具体</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计算</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步骤</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p:txBody>
      </p:sp>
      <p:grpSp>
        <p:nvGrpSpPr>
          <p:cNvPr id="2" name="组合 1"/>
          <p:cNvGrpSpPr/>
          <p:nvPr/>
        </p:nvGrpSpPr>
        <p:grpSpPr>
          <a:xfrm>
            <a:off x="3766820" y="225425"/>
            <a:ext cx="8078470" cy="6249670"/>
            <a:chOff x="5998" y="1604"/>
            <a:chExt cx="12722" cy="7591"/>
          </a:xfrm>
        </p:grpSpPr>
        <p:sp>
          <p:nvSpPr>
            <p:cNvPr id="9" name="矩形 8"/>
            <p:cNvSpPr/>
            <p:nvPr>
              <p:custDataLst>
                <p:tags r:id="rId10"/>
              </p:custDataLst>
            </p:nvPr>
          </p:nvSpPr>
          <p:spPr>
            <a:xfrm>
              <a:off x="5998" y="1999"/>
              <a:ext cx="12689" cy="680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刚艺体-85W" panose="00020600040101010101" pitchFamily="18" charset="-122"/>
                <a:ea typeface="汉仪刚艺体-85W" panose="00020600040101010101" pitchFamily="18" charset="-122"/>
                <a:cs typeface="+mn-ea"/>
                <a:sym typeface="+mn-lt"/>
              </a:endParaRPr>
            </a:p>
          </p:txBody>
        </p:sp>
        <p:cxnSp>
          <p:nvCxnSpPr>
            <p:cNvPr id="10" name="直接连接符 9"/>
            <p:cNvCxnSpPr/>
            <p:nvPr>
              <p:custDataLst>
                <p:tags r:id="rId11"/>
              </p:custDataLst>
            </p:nvPr>
          </p:nvCxnSpPr>
          <p:spPr>
            <a:xfrm>
              <a:off x="6206" y="1604"/>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2"/>
              </p:custDataLst>
            </p:nvPr>
          </p:nvCxnSpPr>
          <p:spPr>
            <a:xfrm>
              <a:off x="5998" y="1702"/>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3"/>
              </p:custDataLst>
            </p:nvPr>
          </p:nvCxnSpPr>
          <p:spPr>
            <a:xfrm>
              <a:off x="18152" y="8530"/>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4"/>
              </p:custDataLst>
            </p:nvPr>
          </p:nvCxnSpPr>
          <p:spPr>
            <a:xfrm>
              <a:off x="17944" y="8627"/>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grpSp>
      <p:pic>
        <p:nvPicPr>
          <p:cNvPr id="3" name="图片 2" descr="6"/>
          <p:cNvPicPr>
            <a:picLocks noChangeAspect="1"/>
          </p:cNvPicPr>
          <p:nvPr/>
        </p:nvPicPr>
        <p:blipFill>
          <a:blip r:embed="rId15"/>
          <a:stretch>
            <a:fillRect/>
          </a:stretch>
        </p:blipFill>
        <p:spPr>
          <a:xfrm>
            <a:off x="4378960" y="719455"/>
            <a:ext cx="6823710" cy="5192395"/>
          </a:xfrm>
          <a:prstGeom prst="rect">
            <a:avLst/>
          </a:prstGeom>
        </p:spPr>
      </p:pic>
    </p:spTree>
    <p:custDataLst>
      <p:tags r:id="rId1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矩形 5"/>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文本框 6"/>
          <p:cNvSpPr txBox="1"/>
          <p:nvPr>
            <p:custDataLst>
              <p:tags r:id="rId9"/>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七、可视化</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展示</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p:txBody>
      </p:sp>
      <p:grpSp>
        <p:nvGrpSpPr>
          <p:cNvPr id="2" name="组合 1"/>
          <p:cNvGrpSpPr/>
          <p:nvPr/>
        </p:nvGrpSpPr>
        <p:grpSpPr>
          <a:xfrm>
            <a:off x="3808730" y="563880"/>
            <a:ext cx="8078470" cy="5594985"/>
            <a:chOff x="5998" y="1604"/>
            <a:chExt cx="12722" cy="7591"/>
          </a:xfrm>
        </p:grpSpPr>
        <p:sp>
          <p:nvSpPr>
            <p:cNvPr id="9" name="矩形 8"/>
            <p:cNvSpPr/>
            <p:nvPr>
              <p:custDataLst>
                <p:tags r:id="rId10"/>
              </p:custDataLst>
            </p:nvPr>
          </p:nvSpPr>
          <p:spPr>
            <a:xfrm>
              <a:off x="5998" y="1999"/>
              <a:ext cx="12689" cy="680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刚艺体-85W" panose="00020600040101010101" pitchFamily="18" charset="-122"/>
                <a:ea typeface="汉仪刚艺体-85W" panose="00020600040101010101" pitchFamily="18" charset="-122"/>
                <a:cs typeface="+mn-ea"/>
                <a:sym typeface="+mn-lt"/>
              </a:endParaRPr>
            </a:p>
          </p:txBody>
        </p:sp>
        <p:cxnSp>
          <p:nvCxnSpPr>
            <p:cNvPr id="10" name="直接连接符 9"/>
            <p:cNvCxnSpPr/>
            <p:nvPr>
              <p:custDataLst>
                <p:tags r:id="rId11"/>
              </p:custDataLst>
            </p:nvPr>
          </p:nvCxnSpPr>
          <p:spPr>
            <a:xfrm>
              <a:off x="6206" y="1604"/>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2"/>
              </p:custDataLst>
            </p:nvPr>
          </p:nvCxnSpPr>
          <p:spPr>
            <a:xfrm>
              <a:off x="5998" y="1702"/>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3"/>
              </p:custDataLst>
            </p:nvPr>
          </p:nvCxnSpPr>
          <p:spPr>
            <a:xfrm>
              <a:off x="18152" y="8530"/>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4"/>
              </p:custDataLst>
            </p:nvPr>
          </p:nvCxnSpPr>
          <p:spPr>
            <a:xfrm>
              <a:off x="17944" y="8627"/>
              <a:ext cx="568" cy="568"/>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5" name="Title 6"/>
          <p:cNvSpPr txBox="1"/>
          <p:nvPr>
            <p:custDataLst>
              <p:tags r:id="rId15"/>
            </p:custDataLst>
          </p:nvPr>
        </p:nvSpPr>
        <p:spPr>
          <a:xfrm>
            <a:off x="4049395" y="1162050"/>
            <a:ext cx="7575550" cy="439928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1.</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最终我们将利用（使用</a:t>
            </a: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Python</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的</a:t>
            </a: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pandas</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模块和</a:t>
            </a: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IoTDB</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数据库进行数据分析）得到的</a:t>
            </a: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14</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张</a:t>
            </a: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300</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个项目的指标表以及</a:t>
            </a: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300*4</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的角色满意度表和</a:t>
            </a: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300*1</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项目健康度总表进行数据分析的可视化展示。</a:t>
            </a:r>
            <a:endPar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endParaRPr>
          </a:p>
          <a:p>
            <a:pPr algn="l" fontAlgn="auto">
              <a:lnSpc>
                <a:spcPct val="120000"/>
              </a:lnSpc>
              <a:spcAft>
                <a:spcPts val="800"/>
              </a:spcAft>
            </a:pP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2.</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我们将对表结构进行一定的处理（该功能封装在函数中）形成</a:t>
            </a: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14</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张新表和</a:t>
            </a: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4</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张角色满意度排行表以及项目健康度排行表，从而导入到</a:t>
            </a:r>
            <a:r>
              <a:rPr altLang="zh-CN"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DataEase</a:t>
            </a: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中进行仪表盘的制作。</a:t>
            </a:r>
            <a:endPar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endParaRPr>
          </a:p>
          <a:p>
            <a:pPr algn="l" fontAlgn="auto">
              <a:lnSpc>
                <a:spcPct val="120000"/>
              </a:lnSpc>
              <a:spcAft>
                <a:spcPts val="800"/>
              </a:spcAft>
            </a:pPr>
            <a:endPar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endParaRPr>
          </a:p>
          <a:p>
            <a:pPr algn="l" fontAlgn="auto">
              <a:lnSpc>
                <a:spcPct val="120000"/>
              </a:lnSpc>
              <a:spcAft>
                <a:spcPts val="800"/>
              </a:spcAft>
            </a:pPr>
            <a:r>
              <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rPr>
              <a:t>接下来将对可视化的可实现性做一定的阐述。</a:t>
            </a:r>
            <a:endParaRPr lang="zh-CN" altLang="en-US" sz="2400" spc="100" dirty="0">
              <a:ln w="3175">
                <a:noFill/>
                <a:prstDash val="dash"/>
              </a:ln>
              <a:solidFill>
                <a:schemeClr val="lt1"/>
              </a:solidFill>
              <a:uFillTx/>
              <a:latin typeface="汉仪颜楷简" panose="00020600040101010101" charset="-122"/>
              <a:ea typeface="汉仪颜楷简" panose="00020600040101010101" charset="-122"/>
              <a:cs typeface="汉仪颜楷简" panose="00020600040101010101" charset="-122"/>
              <a:sym typeface="汉仪颜楷简" panose="00020600040101010101" charset="-122"/>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矩形 5"/>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文本框 6"/>
          <p:cNvSpPr txBox="1"/>
          <p:nvPr>
            <p:custDataLst>
              <p:tags r:id="rId9"/>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可视化要点一：</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p:txBody>
      </p:sp>
      <p:sp>
        <p:nvSpPr>
          <p:cNvPr id="9" name="矩形 8"/>
          <p:cNvSpPr/>
          <p:nvPr>
            <p:custDataLst>
              <p:tags r:id="rId10"/>
            </p:custDataLst>
          </p:nvPr>
        </p:nvSpPr>
        <p:spPr>
          <a:xfrm>
            <a:off x="3808506" y="158006"/>
            <a:ext cx="8057592" cy="431902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刚艺体-85W" panose="00020600040101010101" pitchFamily="18" charset="-122"/>
              <a:ea typeface="汉仪刚艺体-85W" panose="00020600040101010101" pitchFamily="18" charset="-122"/>
              <a:cs typeface="+mn-ea"/>
              <a:sym typeface="+mn-lt"/>
            </a:endParaRPr>
          </a:p>
        </p:txBody>
      </p:sp>
      <p:cxnSp>
        <p:nvCxnSpPr>
          <p:cNvPr id="10" name="直接连接符 9"/>
          <p:cNvCxnSpPr/>
          <p:nvPr>
            <p:custDataLst>
              <p:tags r:id="rId11"/>
            </p:custDataLst>
          </p:nvPr>
        </p:nvCxnSpPr>
        <p:spPr>
          <a:xfrm>
            <a:off x="3727772" y="158155"/>
            <a:ext cx="353060" cy="377190"/>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2"/>
            </p:custDataLst>
          </p:nvPr>
        </p:nvCxnSpPr>
        <p:spPr>
          <a:xfrm>
            <a:off x="3629434" y="248899"/>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3"/>
            </p:custDataLst>
          </p:nvPr>
        </p:nvCxnSpPr>
        <p:spPr>
          <a:xfrm>
            <a:off x="11526287" y="5416262"/>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4"/>
            </p:custDataLst>
          </p:nvPr>
        </p:nvCxnSpPr>
        <p:spPr>
          <a:xfrm>
            <a:off x="11394295" y="5478431"/>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6" descr="7b0a2020202022776f7264617274223a2022220a7d0a"/>
          <p:cNvSpPr txBox="1"/>
          <p:nvPr>
            <p:custDataLst>
              <p:tags r:id="rId15"/>
            </p:custDataLst>
          </p:nvPr>
        </p:nvSpPr>
        <p:spPr>
          <a:xfrm>
            <a:off x="4120515" y="398145"/>
            <a:ext cx="7575550" cy="2521585"/>
          </a:xfrm>
          <a:prstGeom prst="rect">
            <a:avLst/>
          </a:prstGeom>
          <a:noFill/>
          <a:ln w="3175">
            <a:noFill/>
            <a:prstDash val="dash"/>
          </a:ln>
        </p:spPr>
        <p:txBody>
          <a:bodyPr wrap="square" lIns="63500" tIns="25400" rIns="63500" bIns="25400" anchor="ctr" anchorCtr="0">
            <a:norm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1800" spc="100" dirty="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DataEase</a:t>
            </a:r>
            <a:r>
              <a:rPr lang="zh-CN" altLang="en-US" sz="1800" spc="100" dirty="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的介绍：DataEASE 是一个数据分析平台，旨在通过自动化工具简化和优化数据处理与分析流程，且</a:t>
            </a:r>
            <a:r>
              <a:rPr altLang="zh-CN" sz="1800" spc="100" dirty="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Dataease</a:t>
            </a:r>
            <a:r>
              <a:rPr lang="zh-CN" altLang="en-US" sz="1800" spc="100" dirty="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是一个开源的平台，符合开源的理念。而我们最后所呈现出来的就是下图所示的仪表盘样式，具备很好的交互性和可视化展示效果。因为我们需要对实现</a:t>
            </a:r>
            <a:r>
              <a:rPr altLang="zh-CN" sz="1800" spc="100" dirty="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Dataease</a:t>
            </a:r>
            <a:r>
              <a:rPr lang="zh-CN" altLang="en-US" sz="1800" spc="100" dirty="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的查询组件交互性效果，因此在可视化的过程中我们需要先对前文提到的</a:t>
            </a:r>
            <a:r>
              <a:rPr altLang="zh-CN" sz="1800" spc="100" dirty="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14</a:t>
            </a:r>
            <a:r>
              <a:rPr lang="zh-CN" altLang="en-US" sz="1800" spc="100" dirty="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张表进行表结构的调整，然后将若干张表导入</a:t>
            </a:r>
            <a:r>
              <a:rPr altLang="zh-CN" sz="1800" spc="100" dirty="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Dataease</a:t>
            </a:r>
            <a:r>
              <a:rPr lang="zh-CN" altLang="en-US" sz="1800" spc="100" dirty="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中进行仪表盘的制作。</a:t>
            </a:r>
            <a:endParaRPr lang="zh-CN" altLang="en-US" sz="1800" spc="100" dirty="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pic>
        <p:nvPicPr>
          <p:cNvPr id="2" name="图片 1" descr="704732077ee3a959de7ac5051ea22a4"/>
          <p:cNvPicPr>
            <a:picLocks noChangeAspect="1"/>
          </p:cNvPicPr>
          <p:nvPr/>
        </p:nvPicPr>
        <p:blipFill>
          <a:blip r:embed="rId16"/>
          <a:stretch>
            <a:fillRect/>
          </a:stretch>
        </p:blipFill>
        <p:spPr>
          <a:xfrm>
            <a:off x="3728085" y="2919730"/>
            <a:ext cx="8237220" cy="3732530"/>
          </a:xfrm>
          <a:prstGeom prst="rect">
            <a:avLst/>
          </a:prstGeom>
          <a:ln>
            <a:solidFill>
              <a:schemeClr val="accent6"/>
            </a:solidFill>
          </a:ln>
          <a:effectLst>
            <a:reflection blurRad="6350" stA="50000" endA="300" endPos="55000" dir="5400000" sy="-100000" algn="bl" rotWithShape="0"/>
          </a:effectLst>
        </p:spPr>
      </p:pic>
    </p:spTree>
    <p:custDataLst>
      <p:tags r:id="rId1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nodeType="click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0" presetClass="entr" presetSubtype="0" decel="70000" fill="hold" grpId="0" nodeType="clickEffect">
                                  <p:stCondLst>
                                    <p:cond delay="0"/>
                                  </p:stCondLst>
                                  <p:iterate type="lt">
                                    <p:tmPct val="10000"/>
                                  </p:iterate>
                                  <p:childTnLst>
                                    <p:set>
                                      <p:cBhvr>
                                        <p:cTn id="13" dur="212" fill="hold">
                                          <p:stCondLst>
                                            <p:cond delay="1"/>
                                          </p:stCondLst>
                                        </p:cTn>
                                        <p:tgtEl>
                                          <p:spTgt spid="5"/>
                                        </p:tgtEl>
                                        <p:attrNameLst>
                                          <p:attrName>style.visibility</p:attrName>
                                        </p:attrNameLst>
                                      </p:cBhvr>
                                      <p:to>
                                        <p:strVal val="visible"/>
                                      </p:to>
                                    </p:set>
                                    <p:anim to="" calcmode="lin" valueType="num">
                                      <p:cBhvr>
                                        <p:cTn id="14" dur="1" fill="hold">
                                          <p:stCondLst>
                                            <p:cond delay="0"/>
                                          </p:stCondLst>
                                        </p:cTn>
                                        <p:tgtEl>
                                          <p:spTgt spid="5"/>
                                        </p:tgtEl>
                                        <p:attrNameLst>
                                          <p:attrName>ppt_x</p:attrName>
                                        </p:attrNameLst>
                                      </p:cBhvr>
                                      <p:tavLst>
                                        <p:tav tm="0">
                                          <p:val>
                                            <p:strVal val="#ppt_x"/>
                                          </p:val>
                                        </p:tav>
                                        <p:tav tm="100000">
                                          <p:val>
                                            <p:strVal val="#ppt_x+0.15*sin(rand(0-360)+0)+2"/>
                                          </p:val>
                                        </p:tav>
                                      </p:tavLst>
                                    </p:anim>
                                    <p:anim to="" calcmode="lin" valueType="num">
                                      <p:cBhvr>
                                        <p:cTn id="15" dur="1" fill="hold">
                                          <p:stCondLst>
                                            <p:cond delay="0"/>
                                          </p:stCondLst>
                                        </p:cTn>
                                        <p:tgtEl>
                                          <p:spTgt spid="5"/>
                                        </p:tgtEl>
                                        <p:attrNameLst>
                                          <p:attrName>ppt_y</p:attrName>
                                        </p:attrNameLst>
                                      </p:cBhvr>
                                      <p:tavLst>
                                        <p:tav tm="0">
                                          <p:val>
                                            <p:strVal val="#ppt_y"/>
                                          </p:val>
                                        </p:tav>
                                        <p:tav tm="100000">
                                          <p:val>
                                            <p:strVal val="#ppt_y+0.15*sin(rand(0-360)+0)+2"/>
                                          </p:val>
                                        </p:tav>
                                      </p:tavLst>
                                    </p:anim>
                                    <p:anim to="" calcmode="lin" valueType="num">
                                      <p:cBhvr>
                                        <p:cTn id="16" dur="249" fill="hold">
                                          <p:stCondLst>
                                            <p:cond delay="1"/>
                                          </p:stCondLst>
                                        </p:cTn>
                                        <p:tgtEl>
                                          <p:spTgt spid="5"/>
                                        </p:tgtEl>
                                        <p:attrNameLst>
                                          <p:attrName>style.opacity</p:attrName>
                                        </p:attrNameLst>
                                      </p:cBhvr>
                                      <p:tavLst>
                                        <p:tav tm="0">
                                          <p:val>
                                            <p:fltVal val="0"/>
                                          </p:val>
                                        </p:tav>
                                        <p:tav tm="100000">
                                          <p:val>
                                            <p:fltVal val="1"/>
                                          </p:val>
                                        </p:tav>
                                      </p:tavLst>
                                    </p:anim>
                                    <p:animScale>
                                      <p:cBhvr>
                                        <p:cTn id="17" dur="249" fill="hold">
                                          <p:stCondLst>
                                            <p:cond delay="1"/>
                                          </p:stCondLst>
                                        </p:cTn>
                                        <p:tgtEl>
                                          <p:spTgt spid="5"/>
                                        </p:tgtEl>
                                      </p:cBhvr>
                                      <p:from x="500000" y="500000"/>
                                      <p:to x="100000" y="100000"/>
                                    </p:animScale>
                                    <p:anim to="" calcmode="lin" valueType="num">
                                      <p:cBhvr>
                                        <p:cTn id="18" dur="177" fill="hold">
                                          <p:stCondLst>
                                            <p:cond delay="72"/>
                                          </p:stCondLst>
                                        </p:cTn>
                                        <p:tgtEl>
                                          <p:spTgt spid="5"/>
                                        </p:tgtEl>
                                        <p:attrNameLst>
                                          <p:attrName>ppt_x</p:attrName>
                                        </p:attrNameLst>
                                      </p:cBhvr>
                                      <p:tavLst>
                                        <p:tav tm="0">
                                          <p:val>
                                            <p:strVal val="ppt_x-2"/>
                                          </p:val>
                                        </p:tav>
                                        <p:tav tm="100000">
                                          <p:val>
                                            <p:strVal val="#ppt_x"/>
                                          </p:val>
                                        </p:tav>
                                      </p:tavLst>
                                    </p:anim>
                                    <p:anim to="" calcmode="lin" valueType="num">
                                      <p:cBhvr>
                                        <p:cTn id="19" dur="177" fill="hold">
                                          <p:stCondLst>
                                            <p:cond delay="72"/>
                                          </p:stCondLst>
                                        </p:cTn>
                                        <p:tgtEl>
                                          <p:spTgt spid="5"/>
                                        </p:tgtEl>
                                        <p:attrNameLst>
                                          <p:attrName>ppt_y</p:attrName>
                                        </p:attrNameLst>
                                      </p:cBhvr>
                                      <p:tavLst>
                                        <p:tav tm="0">
                                          <p:val>
                                            <p:strVal val="ppt_y-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矩形 5"/>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文本框 6"/>
          <p:cNvSpPr txBox="1"/>
          <p:nvPr>
            <p:custDataLst>
              <p:tags r:id="rId9"/>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可视化要点二：</a:t>
            </a:r>
            <a:endParaRPr lang="en-US" altLang="zh-CN"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p:txBody>
      </p:sp>
      <p:sp>
        <p:nvSpPr>
          <p:cNvPr id="9" name="矩形 8"/>
          <p:cNvSpPr/>
          <p:nvPr>
            <p:custDataLst>
              <p:tags r:id="rId10"/>
            </p:custDataLst>
          </p:nvPr>
        </p:nvSpPr>
        <p:spPr>
          <a:xfrm>
            <a:off x="3808730" y="1269365"/>
            <a:ext cx="8057515" cy="227901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刚艺体-85W" panose="00020600040101010101" pitchFamily="18" charset="-122"/>
              <a:ea typeface="汉仪刚艺体-85W" panose="00020600040101010101" pitchFamily="18" charset="-122"/>
              <a:cs typeface="+mn-ea"/>
              <a:sym typeface="+mn-lt"/>
            </a:endParaRPr>
          </a:p>
        </p:txBody>
      </p:sp>
      <p:cxnSp>
        <p:nvCxnSpPr>
          <p:cNvPr id="10" name="直接连接符 9"/>
          <p:cNvCxnSpPr/>
          <p:nvPr>
            <p:custDataLst>
              <p:tags r:id="rId11"/>
            </p:custDataLst>
          </p:nvPr>
        </p:nvCxnSpPr>
        <p:spPr>
          <a:xfrm>
            <a:off x="3940497" y="1018580"/>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2"/>
            </p:custDataLst>
          </p:nvPr>
        </p:nvCxnSpPr>
        <p:spPr>
          <a:xfrm>
            <a:off x="3808504" y="1080749"/>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3"/>
            </p:custDataLst>
          </p:nvPr>
        </p:nvCxnSpPr>
        <p:spPr>
          <a:xfrm>
            <a:off x="11570102" y="3389342"/>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4"/>
            </p:custDataLst>
          </p:nvPr>
        </p:nvCxnSpPr>
        <p:spPr>
          <a:xfrm>
            <a:off x="11477480" y="3429286"/>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6" descr="7b0a2020202022776f7264617274223a2022220a7d0a"/>
          <p:cNvSpPr txBox="1"/>
          <p:nvPr>
            <p:custDataLst>
              <p:tags r:id="rId15"/>
            </p:custDataLst>
          </p:nvPr>
        </p:nvSpPr>
        <p:spPr>
          <a:xfrm>
            <a:off x="4049395" y="1481455"/>
            <a:ext cx="7575550" cy="2066925"/>
          </a:xfrm>
          <a:prstGeom prst="rect">
            <a:avLst/>
          </a:prstGeom>
          <a:noFill/>
          <a:ln w="3175">
            <a:noFill/>
            <a:prstDash val="dash"/>
          </a:ln>
        </p:spPr>
        <p:txBody>
          <a:bodyPr wrap="square" lIns="63500" tIns="25400" rIns="63500" bIns="25400" anchor="ctr" anchorCtr="0">
            <a:norm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IoTDB</a:t>
            </a:r>
            <a:r>
              <a:rPr lang="zh-CN" altLang="en-US"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的使用：在我们的可视化过程中，</a:t>
            </a:r>
            <a:r>
              <a:rPr altLang="zh-CN"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IoTDB</a:t>
            </a:r>
            <a:r>
              <a:rPr lang="zh-CN" altLang="en-US"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数据库的使用是一个很重要的过程，因此在此我们展示了一张我们在</a:t>
            </a:r>
            <a:r>
              <a:rPr altLang="zh-CN"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IoTDB</a:t>
            </a:r>
            <a:r>
              <a:rPr lang="zh-CN" altLang="en-US"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中成功创建查询表的图片，以此说明</a:t>
            </a:r>
            <a:r>
              <a:rPr altLang="zh-CN"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IoTDB</a:t>
            </a:r>
            <a:r>
              <a:rPr lang="zh-CN" altLang="en-US"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的使用确实是可行的。</a:t>
            </a:r>
            <a:endParaRPr lang="zh-CN" altLang="en-US"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pic>
        <p:nvPicPr>
          <p:cNvPr id="2" name="图片 1" descr="1b9b3cb9a5e5258a36d10517f59d544"/>
          <p:cNvPicPr>
            <a:picLocks noChangeAspect="1"/>
          </p:cNvPicPr>
          <p:nvPr/>
        </p:nvPicPr>
        <p:blipFill>
          <a:blip r:embed="rId16"/>
          <a:stretch>
            <a:fillRect/>
          </a:stretch>
        </p:blipFill>
        <p:spPr>
          <a:xfrm>
            <a:off x="2928620" y="3749675"/>
            <a:ext cx="9141460" cy="2964815"/>
          </a:xfrm>
          <a:prstGeom prst="rect">
            <a:avLst/>
          </a:prstGeom>
        </p:spPr>
      </p:pic>
    </p:spTree>
    <p:custDataLst>
      <p:tags r:id="rId1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1"/>
                                          </p:val>
                                        </p:tav>
                                        <p:tav tm="100000">
                                          <p:val>
                                            <p:strVal val="#ppt_x"/>
                                          </p:val>
                                        </p:tav>
                                      </p:tavLst>
                                    </p:anim>
                                    <p:anim calcmode="lin" valueType="num">
                                      <p:cBhvr>
                                        <p:cTn id="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0" presetClass="entr" presetSubtype="0" decel="70000" fill="hold" grpId="0" nodeType="clickEffect">
                                  <p:stCondLst>
                                    <p:cond delay="0"/>
                                  </p:stCondLst>
                                  <p:iterate type="lt">
                                    <p:tmPct val="10000"/>
                                  </p:iterate>
                                  <p:childTnLst>
                                    <p:set>
                                      <p:cBhvr>
                                        <p:cTn id="13" dur="212" fill="hold">
                                          <p:stCondLst>
                                            <p:cond delay="1"/>
                                          </p:stCondLst>
                                        </p:cTn>
                                        <p:tgtEl>
                                          <p:spTgt spid="5"/>
                                        </p:tgtEl>
                                        <p:attrNameLst>
                                          <p:attrName>style.visibility</p:attrName>
                                        </p:attrNameLst>
                                      </p:cBhvr>
                                      <p:to>
                                        <p:strVal val="visible"/>
                                      </p:to>
                                    </p:set>
                                    <p:anim to="" calcmode="lin" valueType="num">
                                      <p:cBhvr>
                                        <p:cTn id="14" dur="1" fill="hold">
                                          <p:stCondLst>
                                            <p:cond delay="0"/>
                                          </p:stCondLst>
                                        </p:cTn>
                                        <p:tgtEl>
                                          <p:spTgt spid="5"/>
                                        </p:tgtEl>
                                        <p:attrNameLst>
                                          <p:attrName>ppt_x</p:attrName>
                                        </p:attrNameLst>
                                      </p:cBhvr>
                                      <p:tavLst>
                                        <p:tav tm="0">
                                          <p:val>
                                            <p:strVal val="#ppt_x"/>
                                          </p:val>
                                        </p:tav>
                                        <p:tav tm="100000">
                                          <p:val>
                                            <p:strVal val="#ppt_x+0.15*sin(rand(0-360)+0)+2"/>
                                          </p:val>
                                        </p:tav>
                                      </p:tavLst>
                                    </p:anim>
                                    <p:anim to="" calcmode="lin" valueType="num">
                                      <p:cBhvr>
                                        <p:cTn id="15" dur="1" fill="hold">
                                          <p:stCondLst>
                                            <p:cond delay="0"/>
                                          </p:stCondLst>
                                        </p:cTn>
                                        <p:tgtEl>
                                          <p:spTgt spid="5"/>
                                        </p:tgtEl>
                                        <p:attrNameLst>
                                          <p:attrName>ppt_y</p:attrName>
                                        </p:attrNameLst>
                                      </p:cBhvr>
                                      <p:tavLst>
                                        <p:tav tm="0">
                                          <p:val>
                                            <p:strVal val="#ppt_y"/>
                                          </p:val>
                                        </p:tav>
                                        <p:tav tm="100000">
                                          <p:val>
                                            <p:strVal val="#ppt_y+0.15*sin(rand(0-360)+0)+2"/>
                                          </p:val>
                                        </p:tav>
                                      </p:tavLst>
                                    </p:anim>
                                    <p:anim to="" calcmode="lin" valueType="num">
                                      <p:cBhvr>
                                        <p:cTn id="16" dur="249" fill="hold">
                                          <p:stCondLst>
                                            <p:cond delay="1"/>
                                          </p:stCondLst>
                                        </p:cTn>
                                        <p:tgtEl>
                                          <p:spTgt spid="5"/>
                                        </p:tgtEl>
                                        <p:attrNameLst>
                                          <p:attrName>style.opacity</p:attrName>
                                        </p:attrNameLst>
                                      </p:cBhvr>
                                      <p:tavLst>
                                        <p:tav tm="0">
                                          <p:val>
                                            <p:fltVal val="0"/>
                                          </p:val>
                                        </p:tav>
                                        <p:tav tm="100000">
                                          <p:val>
                                            <p:fltVal val="1"/>
                                          </p:val>
                                        </p:tav>
                                      </p:tavLst>
                                    </p:anim>
                                    <p:animScale>
                                      <p:cBhvr>
                                        <p:cTn id="17" dur="249" fill="hold">
                                          <p:stCondLst>
                                            <p:cond delay="1"/>
                                          </p:stCondLst>
                                        </p:cTn>
                                        <p:tgtEl>
                                          <p:spTgt spid="5"/>
                                        </p:tgtEl>
                                      </p:cBhvr>
                                      <p:from x="500000" y="500000"/>
                                      <p:to x="100000" y="100000"/>
                                    </p:animScale>
                                    <p:anim to="" calcmode="lin" valueType="num">
                                      <p:cBhvr>
                                        <p:cTn id="18" dur="177" fill="hold">
                                          <p:stCondLst>
                                            <p:cond delay="72"/>
                                          </p:stCondLst>
                                        </p:cTn>
                                        <p:tgtEl>
                                          <p:spTgt spid="5"/>
                                        </p:tgtEl>
                                        <p:attrNameLst>
                                          <p:attrName>ppt_x</p:attrName>
                                        </p:attrNameLst>
                                      </p:cBhvr>
                                      <p:tavLst>
                                        <p:tav tm="0">
                                          <p:val>
                                            <p:strVal val="ppt_x-2"/>
                                          </p:val>
                                        </p:tav>
                                        <p:tav tm="100000">
                                          <p:val>
                                            <p:strVal val="#ppt_x"/>
                                          </p:val>
                                        </p:tav>
                                      </p:tavLst>
                                    </p:anim>
                                    <p:anim to="" calcmode="lin" valueType="num">
                                      <p:cBhvr>
                                        <p:cTn id="19" dur="177" fill="hold">
                                          <p:stCondLst>
                                            <p:cond delay="72"/>
                                          </p:stCondLst>
                                        </p:cTn>
                                        <p:tgtEl>
                                          <p:spTgt spid="5"/>
                                        </p:tgtEl>
                                        <p:attrNameLst>
                                          <p:attrName>ppt_y</p:attrName>
                                        </p:attrNameLst>
                                      </p:cBhvr>
                                      <p:tavLst>
                                        <p:tav tm="0">
                                          <p:val>
                                            <p:strVal val="ppt_y-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矩形 5"/>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7" name="文本框 6"/>
          <p:cNvSpPr txBox="1"/>
          <p:nvPr>
            <p:custDataLst>
              <p:tags r:id="rId9"/>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rPr>
              <a:t>八、小结</a:t>
            </a:r>
            <a:endParaRPr lang="zh-CN" altLang="en-US" dirty="0">
              <a:solidFill>
                <a:schemeClr val="accent1"/>
              </a:solidFill>
              <a:latin typeface="汉仪刚艺体-85W" panose="00020600040101010101" pitchFamily="18" charset="-122"/>
              <a:ea typeface="汉仪刚艺体-85W" panose="00020600040101010101" pitchFamily="18" charset="-122"/>
              <a:sym typeface="微软雅黑" panose="020B0503020204020204" charset="-122"/>
            </a:endParaRPr>
          </a:p>
        </p:txBody>
      </p:sp>
      <p:sp>
        <p:nvSpPr>
          <p:cNvPr id="9" name="矩形 8"/>
          <p:cNvSpPr/>
          <p:nvPr>
            <p:custDataLst>
              <p:tags r:id="rId10"/>
            </p:custDataLst>
          </p:nvPr>
        </p:nvSpPr>
        <p:spPr>
          <a:xfrm>
            <a:off x="3808506" y="1269256"/>
            <a:ext cx="8057592" cy="431902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汉仪刚艺体-85W" panose="00020600040101010101" pitchFamily="18" charset="-122"/>
              <a:ea typeface="汉仪刚艺体-85W" panose="00020600040101010101" pitchFamily="18" charset="-122"/>
              <a:cs typeface="+mn-ea"/>
              <a:sym typeface="+mn-lt"/>
            </a:endParaRPr>
          </a:p>
        </p:txBody>
      </p:sp>
      <p:cxnSp>
        <p:nvCxnSpPr>
          <p:cNvPr id="10" name="直接连接符 9"/>
          <p:cNvCxnSpPr/>
          <p:nvPr>
            <p:custDataLst>
              <p:tags r:id="rId11"/>
            </p:custDataLst>
          </p:nvPr>
        </p:nvCxnSpPr>
        <p:spPr>
          <a:xfrm>
            <a:off x="3940497" y="1018580"/>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2"/>
            </p:custDataLst>
          </p:nvPr>
        </p:nvCxnSpPr>
        <p:spPr>
          <a:xfrm>
            <a:off x="3808504" y="1080749"/>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3"/>
            </p:custDataLst>
          </p:nvPr>
        </p:nvCxnSpPr>
        <p:spPr>
          <a:xfrm>
            <a:off x="11526287" y="5416262"/>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4"/>
            </p:custDataLst>
          </p:nvPr>
        </p:nvCxnSpPr>
        <p:spPr>
          <a:xfrm>
            <a:off x="11394295" y="5478431"/>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6" descr="7b0a2020202022776f7264617274223a2022220a7d0a"/>
          <p:cNvSpPr txBox="1"/>
          <p:nvPr>
            <p:custDataLst>
              <p:tags r:id="rId15"/>
            </p:custDataLst>
          </p:nvPr>
        </p:nvSpPr>
        <p:spPr>
          <a:xfrm>
            <a:off x="4049503" y="1481567"/>
            <a:ext cx="7575596" cy="3894403"/>
          </a:xfrm>
          <a:prstGeom prst="rect">
            <a:avLst/>
          </a:prstGeom>
          <a:noFill/>
          <a:ln w="3175">
            <a:noFill/>
            <a:prstDash val="dash"/>
          </a:ln>
        </p:spPr>
        <p:txBody>
          <a:bodyPr wrap="square" lIns="63500" tIns="25400" rIns="63500" bIns="25400" anchor="ctr" anchorCtr="0">
            <a:normAutofit lnSpcReduction="10000"/>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我们小组所实现的就是一个多角色主客观结合的项目健康度监控评价系统，我们能够得到的效果就是对任意开源项目的</a:t>
            </a:r>
            <a:r>
              <a:rPr altLang="zh-CN"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opendigger</a:t>
            </a:r>
            <a:r>
              <a:rPr lang="zh-CN" altLang="en-US"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相关</a:t>
            </a:r>
            <a:r>
              <a:rPr altLang="zh-CN"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14</a:t>
            </a:r>
            <a:r>
              <a:rPr lang="zh-CN" altLang="en-US"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个指标的</a:t>
            </a:r>
            <a:r>
              <a:rPr altLang="zh-CN"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critic</a:t>
            </a:r>
            <a:r>
              <a:rPr lang="zh-CN" altLang="en-US"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和关联权重的算法数据分析，我们能够得到该项目的角色满意度指标得分以及总的项目健康度得分，并且使用该监控系统的用户可以通过</a:t>
            </a:r>
            <a:r>
              <a:rPr altLang="zh-CN"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DataEase</a:t>
            </a:r>
            <a:r>
              <a:rPr lang="zh-CN" altLang="en-US"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仪表盘交互式总览或查询相关开源项目的指标数据，并且从多角色的角度促进开源项目健康度的提升从而促进整个开源生态的发展与进步。</a:t>
            </a:r>
            <a:endParaRPr lang="zh-CN" altLang="en-US" sz="2400" spc="100" dirty="0">
              <a:ln w="3648" cmpd="sng">
                <a:solidFill>
                  <a:schemeClr val="bg1"/>
                </a:solidFill>
                <a:prstDash val="solid"/>
              </a:ln>
              <a:solidFill>
                <a:schemeClr val="accent1"/>
              </a:solidFill>
              <a:effectLst>
                <a:outerShdw blurRad="6485"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nodeType="click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iterate type="lt">
                                    <p:tmPct val="30000"/>
                                  </p:iterate>
                                  <p:childTnLst>
                                    <p:set>
                                      <p:cBhvr>
                                        <p:cTn id="13" dur="100" fill="hold">
                                          <p:stCondLst>
                                            <p:cond delay="0"/>
                                          </p:stCondLst>
                                        </p:cTn>
                                        <p:tgtEl>
                                          <p:spTgt spid="5">
                                            <p:txEl>
                                              <p:pRg st="0" end="0"/>
                                            </p:txEl>
                                          </p:spTgt>
                                        </p:tgtEl>
                                        <p:attrNameLst>
                                          <p:attrName>style.visibility</p:attrName>
                                        </p:attrNameLst>
                                      </p:cBhvr>
                                      <p:to>
                                        <p:strVal val="visible"/>
                                      </p:to>
                                    </p:set>
                                    <p:animEffect transition="in" filter="fade">
                                      <p:cBhvr>
                                        <p:cTn id="14" dur="1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build="allAtOnce"/>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2" name="椭圆 21"/>
          <p:cNvSpPr/>
          <p:nvPr userDrawn="1">
            <p:custDataLst>
              <p:tags r:id="rId2"/>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3"/>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矩形 5"/>
          <p:cNvSpPr/>
          <p:nvPr userDrawn="1">
            <p:custDataLst>
              <p:tags r:id="rId4"/>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5"/>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6"/>
            </p:custDataLst>
          </p:nvPr>
        </p:nvGrpSpPr>
        <p:grpSpPr>
          <a:xfrm>
            <a:off x="355298" y="498003"/>
            <a:ext cx="673182" cy="352264"/>
            <a:chOff x="355298" y="498003"/>
            <a:chExt cx="673182" cy="352264"/>
          </a:xfrm>
        </p:grpSpPr>
        <p:sp>
          <p:nvSpPr>
            <p:cNvPr id="18" name="Freeform 19"/>
            <p:cNvSpPr/>
            <p:nvPr userDrawn="1">
              <p:custDataLst>
                <p:tags r:id="rId7"/>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8"/>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9"/>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cxnSp>
        <p:nvCxnSpPr>
          <p:cNvPr id="12" name="直接连接符 11"/>
          <p:cNvCxnSpPr/>
          <p:nvPr>
            <p:custDataLst>
              <p:tags r:id="rId10"/>
            </p:custDataLst>
          </p:nvPr>
        </p:nvCxnSpPr>
        <p:spPr>
          <a:xfrm>
            <a:off x="11526287" y="5416262"/>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11394295" y="5478431"/>
            <a:ext cx="360527" cy="360527"/>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itle 6"/>
          <p:cNvSpPr txBox="1"/>
          <p:nvPr>
            <p:custDataLst>
              <p:tags r:id="rId12"/>
            </p:custDataLst>
          </p:nvPr>
        </p:nvSpPr>
        <p:spPr>
          <a:xfrm>
            <a:off x="2875280" y="1332230"/>
            <a:ext cx="8230235" cy="3717290"/>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fontAlgn="auto">
              <a:lnSpc>
                <a:spcPct val="120000"/>
              </a:lnSpc>
              <a:spcAft>
                <a:spcPts val="800"/>
              </a:spcAft>
            </a:pPr>
            <a:r>
              <a:rPr lang="zh-CN" altLang="en-US"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rPr>
              <a:t>感谢您的观看！</a:t>
            </a:r>
            <a:endParaRPr lang="zh-CN" altLang="en-US"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endParaRPr>
          </a:p>
          <a:p>
            <a:pPr algn="ctr" fontAlgn="auto">
              <a:lnSpc>
                <a:spcPct val="120000"/>
              </a:lnSpc>
              <a:spcAft>
                <a:spcPts val="800"/>
              </a:spcAft>
            </a:pPr>
            <a:r>
              <a:rPr lang="zh-CN" altLang="en-US"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rPr>
              <a:t>诚毅满满小组</a:t>
            </a:r>
            <a:endParaRPr lang="zh-CN" altLang="en-US"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endParaRPr>
          </a:p>
          <a:p>
            <a:pPr algn="ctr" fontAlgn="auto">
              <a:lnSpc>
                <a:spcPct val="120000"/>
              </a:lnSpc>
              <a:spcAft>
                <a:spcPts val="800"/>
              </a:spcAft>
            </a:pPr>
            <a:r>
              <a:rPr lang="zh-CN" altLang="en-US"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rPr>
              <a:t>开源项目健康度监控与指标设计</a:t>
            </a:r>
            <a:endParaRPr lang="zh-CN" altLang="en-US"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endParaRPr>
          </a:p>
          <a:p>
            <a:pPr algn="ctr" fontAlgn="auto">
              <a:lnSpc>
                <a:spcPct val="120000"/>
              </a:lnSpc>
              <a:spcAft>
                <a:spcPts val="800"/>
              </a:spcAft>
            </a:pPr>
            <a:r>
              <a:rPr altLang="zh-CN"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rPr>
              <a:t>2024</a:t>
            </a:r>
            <a:r>
              <a:rPr lang="zh-CN" altLang="en-US"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rPr>
              <a:t>年</a:t>
            </a:r>
            <a:r>
              <a:rPr altLang="zh-CN"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rPr>
              <a:t>12</a:t>
            </a:r>
            <a:r>
              <a:rPr lang="zh-CN" altLang="en-US"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rPr>
              <a:t>月</a:t>
            </a:r>
            <a:r>
              <a:rPr altLang="zh-CN"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rPr>
              <a:t>8</a:t>
            </a:r>
            <a:r>
              <a:rPr lang="zh-CN" altLang="en-US"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rPr>
              <a:t>日</a:t>
            </a:r>
            <a:endParaRPr lang="zh-CN" altLang="en-US" sz="4400" b="1" spc="100" dirty="0">
              <a:ln w="15875"/>
              <a:gradFill>
                <a:gsLst>
                  <a:gs pos="0">
                    <a:schemeClr val="accent1"/>
                  </a:gs>
                  <a:gs pos="100000">
                    <a:schemeClr val="accent6"/>
                  </a:gs>
                </a:gsLst>
                <a:lin ang="2700000" scaled="0"/>
              </a:gradFill>
              <a:effectLst>
                <a:outerShdw blurRad="38100" dist="38100" dir="2700000" algn="tl">
                  <a:srgbClr val="000000">
                    <a:alpha val="43137"/>
                  </a:srgbClr>
                </a:outerShdw>
              </a:effectLst>
              <a:uFillTx/>
              <a:latin typeface="汉仪书魂体简" panose="02010600000101010101" charset="-122"/>
              <a:ea typeface="汉仪书魂体简" panose="02010600000101010101" charset="-122"/>
              <a:cs typeface="汉仪刚艺体-85W" panose="00020600040101010101" pitchFamily="18" charset="-122"/>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矩形 5"/>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92" name="文本框 91" descr="7b0a2020202022776f7264617274223a2022220a7d0a"/>
          <p:cNvSpPr txBox="1"/>
          <p:nvPr>
            <p:custDataLst>
              <p:tags r:id="rId9"/>
            </p:custDataLst>
          </p:nvPr>
        </p:nvSpPr>
        <p:spPr>
          <a:xfrm>
            <a:off x="9042805" y="1531285"/>
            <a:ext cx="2844395" cy="4081804"/>
          </a:xfrm>
          <a:prstGeom prst="rect">
            <a:avLst/>
          </a:prstGeom>
          <a:noFill/>
        </p:spPr>
        <p:txBody>
          <a:bodyPr vert="horz" wrap="square" lIns="91440" tIns="45720" rIns="91440" bIns="45720" rtlCol="0" anchor="t" anchorCtr="0">
            <a:normAutofit/>
            <a:scene3d>
              <a:camera prst="orthographicFront"/>
              <a:lightRig rig="threePt" dir="t"/>
            </a:scene3d>
          </a:bodyPr>
          <a:p>
            <a:pPr marL="0" lvl="0" indent="0" algn="l" fontAlgn="auto">
              <a:lnSpc>
                <a:spcPct val="130000"/>
              </a:lnSpc>
              <a:spcBef>
                <a:spcPts val="0"/>
              </a:spcBef>
              <a:spcAft>
                <a:spcPts val="0"/>
              </a:spcAft>
              <a:buSzPct val="100000"/>
            </a:pPr>
            <a:r>
              <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刚艺体-85W" panose="00020600040101010101" pitchFamily="18" charset="-122"/>
                <a:cs typeface="汉仪唐美人简" charset="0"/>
              </a:rPr>
              <a:t>数据：Opendigger关于github上流行前300个开源项目的相关指标的数据。</a:t>
            </a:r>
            <a:endPar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刚艺体-85W" panose="00020600040101010101" pitchFamily="18" charset="-122"/>
              <a:cs typeface="汉仪唐美人简" charset="0"/>
            </a:endParaRPr>
          </a:p>
          <a:p>
            <a:pPr marL="0" lvl="0" indent="0" algn="l" fontAlgn="auto">
              <a:lnSpc>
                <a:spcPct val="130000"/>
              </a:lnSpc>
              <a:spcBef>
                <a:spcPts val="0"/>
              </a:spcBef>
              <a:spcAft>
                <a:spcPts val="0"/>
              </a:spcAft>
              <a:buSzPct val="100000"/>
            </a:pPr>
            <a:r>
              <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刚艺体-85W" panose="00020600040101010101" pitchFamily="18" charset="-122"/>
                <a:cs typeface="汉仪唐美人简" charset="0"/>
              </a:rPr>
              <a:t>使用到的工具集：</a:t>
            </a:r>
            <a:r>
              <a:rPr lang="en-US" altLang="zh-CN"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刚艺体-85W" panose="00020600040101010101" pitchFamily="18" charset="-122"/>
                <a:cs typeface="汉仪唐美人简" charset="0"/>
              </a:rPr>
              <a:t>Opendigger</a:t>
            </a:r>
            <a:r>
              <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刚艺体-85W" panose="00020600040101010101" pitchFamily="18" charset="-122"/>
                <a:cs typeface="汉仪唐美人简" charset="0"/>
              </a:rPr>
              <a:t>，</a:t>
            </a:r>
            <a:r>
              <a:rPr lang="en-US" altLang="zh-CN"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刚艺体-85W" panose="00020600040101010101" pitchFamily="18" charset="-122"/>
                <a:cs typeface="汉仪唐美人简" charset="0"/>
              </a:rPr>
              <a:t>IoTDB</a:t>
            </a:r>
            <a:r>
              <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刚艺体-85W" panose="00020600040101010101" pitchFamily="18" charset="-122"/>
                <a:cs typeface="汉仪唐美人简" charset="0"/>
              </a:rPr>
              <a:t>数据库</a:t>
            </a:r>
            <a:endPar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刚艺体-85W" panose="00020600040101010101" pitchFamily="18" charset="-122"/>
              <a:cs typeface="汉仪唐美人简" charset="0"/>
            </a:endParaRPr>
          </a:p>
        </p:txBody>
      </p:sp>
      <p:sp>
        <p:nvSpPr>
          <p:cNvPr id="93" name="文本框 92"/>
          <p:cNvSpPr txBox="1"/>
          <p:nvPr>
            <p:custDataLst>
              <p:tags r:id="rId10"/>
            </p:custDataLst>
          </p:nvPr>
        </p:nvSpPr>
        <p:spPr>
          <a:xfrm>
            <a:off x="8051718" y="1246297"/>
            <a:ext cx="906876" cy="891599"/>
          </a:xfrm>
          <a:prstGeom prst="rect">
            <a:avLst/>
          </a:prstGeom>
          <a:noFill/>
        </p:spPr>
        <p:txBody>
          <a:bodyPr wrap="square" lIns="91440" tIns="45720" rIns="91440" bIns="45720" rtlCol="0" anchor="ctr" anchorCtr="0">
            <a:normAutofit/>
          </a:bodyPr>
          <a:p>
            <a:pPr algn="ctr"/>
            <a:r>
              <a:rPr lang="en-US" altLang="zh-CN"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汉仪刚艺体-85W" panose="00020600040101010101" pitchFamily="18" charset="-122"/>
                <a:ea typeface="汉仪刚艺体-85W" panose="00020600040101010101" pitchFamily="18" charset="-122"/>
                <a:cs typeface="Arial" panose="020B0604020202020204" pitchFamily="34" charset="0"/>
              </a:rPr>
              <a:t>02</a:t>
            </a:r>
            <a:endParaRPr lang="en-US" altLang="zh-CN"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汉仪刚艺体-85W" panose="00020600040101010101" pitchFamily="18" charset="-122"/>
              <a:ea typeface="汉仪刚艺体-85W" panose="00020600040101010101" pitchFamily="18" charset="-122"/>
              <a:cs typeface="Arial" panose="020B0604020202020204" pitchFamily="34" charset="0"/>
            </a:endParaRPr>
          </a:p>
        </p:txBody>
      </p:sp>
      <p:sp>
        <p:nvSpPr>
          <p:cNvPr id="650" name="文本框 649" descr="7b0a2020202022776f7264617274223a2022220a7d0a"/>
          <p:cNvSpPr txBox="1"/>
          <p:nvPr>
            <p:custDataLst>
              <p:tags r:id="rId11"/>
            </p:custDataLst>
          </p:nvPr>
        </p:nvSpPr>
        <p:spPr>
          <a:xfrm>
            <a:off x="4819748" y="1548700"/>
            <a:ext cx="2844395" cy="4064390"/>
          </a:xfrm>
          <a:prstGeom prst="rect">
            <a:avLst/>
          </a:prstGeom>
          <a:noFill/>
        </p:spPr>
        <p:txBody>
          <a:bodyPr vert="horz" wrap="square" lIns="91440" tIns="45720" rIns="91440" bIns="45720" rtlCol="0" anchor="t" anchorCtr="0">
            <a:normAutofit lnSpcReduction="20000"/>
            <a:scene3d>
              <a:camera prst="orthographicFront"/>
              <a:lightRig rig="threePt" dir="t"/>
            </a:scene3d>
          </a:bodyPr>
          <a:p>
            <a:pPr marL="0" lvl="0" indent="0" algn="l" fontAlgn="auto">
              <a:lnSpc>
                <a:spcPct val="130000"/>
              </a:lnSpc>
              <a:spcBef>
                <a:spcPts val="0"/>
              </a:spcBef>
              <a:spcAft>
                <a:spcPts val="0"/>
              </a:spcAft>
              <a:buSzPct val="100000"/>
            </a:pPr>
            <a:r>
              <a:rPr lang="zh-CN" altLang="en-US" sz="2800" b="1"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思路：</a:t>
            </a:r>
            <a:r>
              <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对于开源项目的</a:t>
            </a:r>
            <a:r>
              <a:rPr lang="zh-CN" altLang="en-US" sz="28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特殊性</a:t>
            </a:r>
            <a:r>
              <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和</a:t>
            </a:r>
            <a:r>
              <a:rPr lang="zh-CN" altLang="en-US" sz="24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未来普遍性</a:t>
            </a:r>
            <a:r>
              <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，如果一个开源项目要能够实现</a:t>
            </a:r>
            <a:r>
              <a:rPr lang="zh-CN" altLang="en-US" sz="24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各司其职积极向上十分健康</a:t>
            </a:r>
            <a:r>
              <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，那就需要对每个角色有</a:t>
            </a:r>
            <a:r>
              <a:rPr lang="zh-CN" altLang="en-US" sz="24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正反馈</a:t>
            </a:r>
            <a:r>
              <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和</a:t>
            </a:r>
            <a:r>
              <a:rPr lang="zh-CN" altLang="en-US" sz="24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主客观</a:t>
            </a:r>
            <a:r>
              <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相结合的健康度</a:t>
            </a:r>
            <a:r>
              <a:rPr lang="zh-CN" altLang="en-US" sz="24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监控评价体系</a:t>
            </a:r>
            <a:r>
              <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rPr>
              <a:t>。</a:t>
            </a:r>
            <a:endParaRPr lang="zh-CN" altLang="en-US" sz="2000" spc="150">
              <a:ln w="3040" cmpd="sng">
                <a:solidFill>
                  <a:schemeClr val="bg1"/>
                </a:solidFill>
                <a:prstDash val="solid"/>
              </a:ln>
              <a:solidFill>
                <a:schemeClr val="accent1"/>
              </a:solidFill>
              <a:effectLst>
                <a:outerShdw blurRad="5404" dist="38100" dir="2700000" algn="tl" rotWithShape="0">
                  <a:prstClr val="black">
                    <a:alpha val="40000"/>
                  </a:prstClr>
                </a:outerShdw>
              </a:effectLst>
              <a:latin typeface="汉仪唐美人简" charset="0"/>
              <a:ea typeface="汉仪唐美人简" charset="0"/>
              <a:sym typeface="汉仪雅酷黑简" panose="00020600040101010101" charset="-122"/>
            </a:endParaRPr>
          </a:p>
        </p:txBody>
      </p:sp>
      <p:sp>
        <p:nvSpPr>
          <p:cNvPr id="651" name="文本框 650"/>
          <p:cNvSpPr txBox="1"/>
          <p:nvPr>
            <p:custDataLst>
              <p:tags r:id="rId12"/>
            </p:custDataLst>
          </p:nvPr>
        </p:nvSpPr>
        <p:spPr>
          <a:xfrm>
            <a:off x="3828662" y="1263712"/>
            <a:ext cx="906876" cy="891599"/>
          </a:xfrm>
          <a:prstGeom prst="rect">
            <a:avLst/>
          </a:prstGeom>
          <a:noFill/>
        </p:spPr>
        <p:txBody>
          <a:bodyPr wrap="square" lIns="91440" tIns="45720" rIns="91440" bIns="45720" rtlCol="0" anchor="ctr" anchorCtr="0">
            <a:normAutofit/>
            <a:scene3d>
              <a:camera prst="orthographicFront"/>
              <a:lightRig rig="threePt" dir="t"/>
            </a:scene3d>
          </a:bodyPr>
          <a:p>
            <a:pPr algn="ctr"/>
            <a:r>
              <a:rPr lang="en-US" altLang="zh-CN"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汉仪刚艺体-85W" panose="00020600040101010101" pitchFamily="18" charset="-122"/>
                <a:ea typeface="汉仪刚艺体-85W" panose="00020600040101010101" pitchFamily="18" charset="-122"/>
                <a:cs typeface="Arial" panose="020B0604020202020204" pitchFamily="34" charset="0"/>
              </a:rPr>
              <a:t>01</a:t>
            </a:r>
            <a:endParaRPr lang="en-US" altLang="zh-CN"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汉仪刚艺体-85W" panose="00020600040101010101" pitchFamily="18" charset="-122"/>
              <a:ea typeface="汉仪刚艺体-85W" panose="00020600040101010101" pitchFamily="18" charset="-122"/>
              <a:cs typeface="Arial" panose="020B0604020202020204" pitchFamily="34" charset="0"/>
            </a:endParaRPr>
          </a:p>
        </p:txBody>
      </p:sp>
      <p:pic>
        <p:nvPicPr>
          <p:cNvPr id="5" name="图片 4" descr="7b0a202020202266696c746572223a202233220a7d0a"/>
          <p:cNvPicPr>
            <a:picLocks noChangeAspect="1"/>
          </p:cNvPicPr>
          <p:nvPr>
            <p:custDataLst>
              <p:tags r:id="rId13"/>
            </p:custDataLst>
          </p:nvPr>
        </p:nvPicPr>
        <p:blipFill>
          <a:blip r:embed="rId14"/>
          <a:stretch>
            <a:fillRect/>
          </a:stretch>
        </p:blipFill>
        <p:spPr>
          <a:xfrm>
            <a:off x="3808489" y="2096320"/>
            <a:ext cx="947440" cy="343680"/>
          </a:xfrm>
          <a:prstGeom prst="rect">
            <a:avLst/>
          </a:prstGeom>
        </p:spPr>
      </p:pic>
      <p:pic>
        <p:nvPicPr>
          <p:cNvPr id="164" name="图片 163" descr="7b0a202020202266696c746572223a202233220a7d0a"/>
          <p:cNvPicPr>
            <a:picLocks noChangeAspect="1"/>
          </p:cNvPicPr>
          <p:nvPr>
            <p:custDataLst>
              <p:tags r:id="rId15"/>
            </p:custDataLst>
          </p:nvPr>
        </p:nvPicPr>
        <p:blipFill>
          <a:blip r:embed="rId14"/>
          <a:stretch>
            <a:fillRect/>
          </a:stretch>
        </p:blipFill>
        <p:spPr>
          <a:xfrm>
            <a:off x="8011425" y="2096320"/>
            <a:ext cx="947440" cy="343680"/>
          </a:xfrm>
          <a:prstGeom prst="rect">
            <a:avLst/>
          </a:prstGeom>
        </p:spPr>
      </p:pic>
      <p:sp>
        <p:nvSpPr>
          <p:cNvPr id="7" name="文本框 6"/>
          <p:cNvSpPr txBox="1"/>
          <p:nvPr>
            <p:custDataLst>
              <p:tags r:id="rId16"/>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ctr">
              <a:lnSpc>
                <a:spcPct val="100000"/>
              </a:lnSpc>
              <a:spcBef>
                <a:spcPts val="0"/>
              </a:spcBef>
              <a:spcAft>
                <a:spcPts val="0"/>
              </a:spcAft>
              <a:buSzPct val="100000"/>
              <a:buNone/>
            </a:pPr>
            <a:r>
              <a:rPr lang="zh-CN" altLang="en-US" sz="3600">
                <a:solidFill>
                  <a:schemeClr val="accent1"/>
                </a:solidFill>
                <a:latin typeface="方正全福体" panose="02000500000000000000" charset="-122"/>
                <a:ea typeface="方正全福体" panose="02000500000000000000" charset="-122"/>
              </a:rPr>
              <a:t>二、数据和思路来源</a:t>
            </a:r>
            <a:endParaRPr lang="zh-CN" altLang="en-US" sz="3600">
              <a:solidFill>
                <a:schemeClr val="accent1"/>
              </a:solidFill>
              <a:latin typeface="汉仪刚艺体-85W" panose="00020600040101010101" pitchFamily="18" charset="-122"/>
              <a:ea typeface="汉仪刚艺体-85W" panose="00020600040101010101" pitchFamily="18" charset="-122"/>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nodeType="click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51"/>
                                        </p:tgtEl>
                                        <p:attrNameLst>
                                          <p:attrName>style.visibility</p:attrName>
                                        </p:attrNameLst>
                                      </p:cBhvr>
                                      <p:to>
                                        <p:strVal val="visible"/>
                                      </p:to>
                                    </p:set>
                                    <p:animEffect transition="in" filter="circle(in)">
                                      <p:cBhvr>
                                        <p:cTn id="14" dur="2000"/>
                                        <p:tgtEl>
                                          <p:spTgt spid="651"/>
                                        </p:tgtEl>
                                      </p:cBhvr>
                                    </p:animEffect>
                                  </p:childTnLst>
                                </p:cTn>
                              </p:par>
                            </p:childTnLst>
                          </p:cTn>
                        </p:par>
                      </p:childTnLst>
                    </p:cTn>
                  </p:par>
                  <p:par>
                    <p:cTn id="15" fill="hold">
                      <p:stCondLst>
                        <p:cond delay="indefinite"/>
                      </p:stCondLst>
                      <p:childTnLst>
                        <p:par>
                          <p:cTn id="16" fill="hold">
                            <p:stCondLst>
                              <p:cond delay="0"/>
                            </p:stCondLst>
                            <p:childTnLst>
                              <p:par>
                                <p:cTn id="17" presetID="0" presetClass="entr" presetSubtype="0" decel="70000" fill="hold" grpId="0" nodeType="clickEffect">
                                  <p:stCondLst>
                                    <p:cond delay="0"/>
                                  </p:stCondLst>
                                  <p:iterate type="lt">
                                    <p:tmPct val="10000"/>
                                  </p:iterate>
                                  <p:childTnLst>
                                    <p:set>
                                      <p:cBhvr>
                                        <p:cTn id="18" dur="212" fill="hold">
                                          <p:stCondLst>
                                            <p:cond delay="1"/>
                                          </p:stCondLst>
                                        </p:cTn>
                                        <p:tgtEl>
                                          <p:spTgt spid="650"/>
                                        </p:tgtEl>
                                        <p:attrNameLst>
                                          <p:attrName>style.visibility</p:attrName>
                                        </p:attrNameLst>
                                      </p:cBhvr>
                                      <p:to>
                                        <p:strVal val="visible"/>
                                      </p:to>
                                    </p:set>
                                    <p:anim to="" calcmode="lin" valueType="num">
                                      <p:cBhvr>
                                        <p:cTn id="19" dur="1" fill="hold">
                                          <p:stCondLst>
                                            <p:cond delay="0"/>
                                          </p:stCondLst>
                                        </p:cTn>
                                        <p:tgtEl>
                                          <p:spTgt spid="650"/>
                                        </p:tgtEl>
                                        <p:attrNameLst>
                                          <p:attrName>ppt_x</p:attrName>
                                        </p:attrNameLst>
                                      </p:cBhvr>
                                      <p:tavLst>
                                        <p:tav tm="0">
                                          <p:val>
                                            <p:strVal val="#ppt_x"/>
                                          </p:val>
                                        </p:tav>
                                        <p:tav tm="100000">
                                          <p:val>
                                            <p:strVal val="#ppt_x+0.15*sin(rand(0-360)+0)+2"/>
                                          </p:val>
                                        </p:tav>
                                      </p:tavLst>
                                    </p:anim>
                                    <p:anim to="" calcmode="lin" valueType="num">
                                      <p:cBhvr>
                                        <p:cTn id="20" dur="1" fill="hold">
                                          <p:stCondLst>
                                            <p:cond delay="0"/>
                                          </p:stCondLst>
                                        </p:cTn>
                                        <p:tgtEl>
                                          <p:spTgt spid="650"/>
                                        </p:tgtEl>
                                        <p:attrNameLst>
                                          <p:attrName>ppt_y</p:attrName>
                                        </p:attrNameLst>
                                      </p:cBhvr>
                                      <p:tavLst>
                                        <p:tav tm="0">
                                          <p:val>
                                            <p:strVal val="#ppt_y"/>
                                          </p:val>
                                        </p:tav>
                                        <p:tav tm="100000">
                                          <p:val>
                                            <p:strVal val="#ppt_y+0.15*sin(rand(0-360)+0)+2"/>
                                          </p:val>
                                        </p:tav>
                                      </p:tavLst>
                                    </p:anim>
                                    <p:anim to="" calcmode="lin" valueType="num">
                                      <p:cBhvr>
                                        <p:cTn id="21" dur="249" fill="hold">
                                          <p:stCondLst>
                                            <p:cond delay="1"/>
                                          </p:stCondLst>
                                        </p:cTn>
                                        <p:tgtEl>
                                          <p:spTgt spid="650"/>
                                        </p:tgtEl>
                                        <p:attrNameLst>
                                          <p:attrName>style.opacity</p:attrName>
                                        </p:attrNameLst>
                                      </p:cBhvr>
                                      <p:tavLst>
                                        <p:tav tm="0">
                                          <p:val>
                                            <p:fltVal val="0"/>
                                          </p:val>
                                        </p:tav>
                                        <p:tav tm="100000">
                                          <p:val>
                                            <p:fltVal val="1"/>
                                          </p:val>
                                        </p:tav>
                                      </p:tavLst>
                                    </p:anim>
                                    <p:animScale>
                                      <p:cBhvr>
                                        <p:cTn id="22" dur="249" fill="hold">
                                          <p:stCondLst>
                                            <p:cond delay="1"/>
                                          </p:stCondLst>
                                        </p:cTn>
                                        <p:tgtEl>
                                          <p:spTgt spid="650"/>
                                        </p:tgtEl>
                                      </p:cBhvr>
                                      <p:from x="500000" y="500000"/>
                                      <p:to x="100000" y="100000"/>
                                    </p:animScale>
                                    <p:anim to="" calcmode="lin" valueType="num">
                                      <p:cBhvr>
                                        <p:cTn id="23" dur="177" fill="hold">
                                          <p:stCondLst>
                                            <p:cond delay="72"/>
                                          </p:stCondLst>
                                        </p:cTn>
                                        <p:tgtEl>
                                          <p:spTgt spid="650"/>
                                        </p:tgtEl>
                                        <p:attrNameLst>
                                          <p:attrName>ppt_x</p:attrName>
                                        </p:attrNameLst>
                                      </p:cBhvr>
                                      <p:tavLst>
                                        <p:tav tm="0">
                                          <p:val>
                                            <p:strVal val="ppt_x-2"/>
                                          </p:val>
                                        </p:tav>
                                        <p:tav tm="100000">
                                          <p:val>
                                            <p:strVal val="#ppt_x"/>
                                          </p:val>
                                        </p:tav>
                                      </p:tavLst>
                                    </p:anim>
                                    <p:anim to="" calcmode="lin" valueType="num">
                                      <p:cBhvr>
                                        <p:cTn id="24" dur="177" fill="hold">
                                          <p:stCondLst>
                                            <p:cond delay="72"/>
                                          </p:stCondLst>
                                        </p:cTn>
                                        <p:tgtEl>
                                          <p:spTgt spid="650"/>
                                        </p:tgtEl>
                                        <p:attrNameLst>
                                          <p:attrName>ppt_y</p:attrName>
                                        </p:attrNameLst>
                                      </p:cBhvr>
                                      <p:tavLst>
                                        <p:tav tm="0">
                                          <p:val>
                                            <p:strVal val="ppt_y-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circle(in)">
                                      <p:cBhvr>
                                        <p:cTn id="29" dur="2000"/>
                                        <p:tgtEl>
                                          <p:spTgt spid="93"/>
                                        </p:tgtEl>
                                      </p:cBhvr>
                                    </p:animEffect>
                                  </p:childTnLst>
                                </p:cTn>
                              </p:par>
                            </p:childTnLst>
                          </p:cTn>
                        </p:par>
                      </p:childTnLst>
                    </p:cTn>
                  </p:par>
                  <p:par>
                    <p:cTn id="30" fill="hold">
                      <p:stCondLst>
                        <p:cond delay="indefinite"/>
                      </p:stCondLst>
                      <p:childTnLst>
                        <p:par>
                          <p:cTn id="31" fill="hold">
                            <p:stCondLst>
                              <p:cond delay="0"/>
                            </p:stCondLst>
                            <p:childTnLst>
                              <p:par>
                                <p:cTn id="32" presetID="0" presetClass="entr" presetSubtype="0" decel="70000" fill="hold" grpId="0" nodeType="clickEffect">
                                  <p:stCondLst>
                                    <p:cond delay="0"/>
                                  </p:stCondLst>
                                  <p:iterate type="lt">
                                    <p:tmPct val="10000"/>
                                  </p:iterate>
                                  <p:childTnLst>
                                    <p:set>
                                      <p:cBhvr>
                                        <p:cTn id="33" dur="212" fill="hold">
                                          <p:stCondLst>
                                            <p:cond delay="1"/>
                                          </p:stCondLst>
                                        </p:cTn>
                                        <p:tgtEl>
                                          <p:spTgt spid="92"/>
                                        </p:tgtEl>
                                        <p:attrNameLst>
                                          <p:attrName>style.visibility</p:attrName>
                                        </p:attrNameLst>
                                      </p:cBhvr>
                                      <p:to>
                                        <p:strVal val="visible"/>
                                      </p:to>
                                    </p:set>
                                    <p:anim to="" calcmode="lin" valueType="num">
                                      <p:cBhvr>
                                        <p:cTn id="34" dur="1" fill="hold">
                                          <p:stCondLst>
                                            <p:cond delay="0"/>
                                          </p:stCondLst>
                                        </p:cTn>
                                        <p:tgtEl>
                                          <p:spTgt spid="92"/>
                                        </p:tgtEl>
                                        <p:attrNameLst>
                                          <p:attrName>ppt_x</p:attrName>
                                        </p:attrNameLst>
                                      </p:cBhvr>
                                      <p:tavLst>
                                        <p:tav tm="0">
                                          <p:val>
                                            <p:strVal val="#ppt_x"/>
                                          </p:val>
                                        </p:tav>
                                        <p:tav tm="100000">
                                          <p:val>
                                            <p:strVal val="#ppt_x+0.15*sin(rand(0-360)+0)+2"/>
                                          </p:val>
                                        </p:tav>
                                      </p:tavLst>
                                    </p:anim>
                                    <p:anim to="" calcmode="lin" valueType="num">
                                      <p:cBhvr>
                                        <p:cTn id="35" dur="1" fill="hold">
                                          <p:stCondLst>
                                            <p:cond delay="0"/>
                                          </p:stCondLst>
                                        </p:cTn>
                                        <p:tgtEl>
                                          <p:spTgt spid="92"/>
                                        </p:tgtEl>
                                        <p:attrNameLst>
                                          <p:attrName>ppt_y</p:attrName>
                                        </p:attrNameLst>
                                      </p:cBhvr>
                                      <p:tavLst>
                                        <p:tav tm="0">
                                          <p:val>
                                            <p:strVal val="#ppt_y"/>
                                          </p:val>
                                        </p:tav>
                                        <p:tav tm="100000">
                                          <p:val>
                                            <p:strVal val="#ppt_y+0.15*sin(rand(0-360)+0)+2"/>
                                          </p:val>
                                        </p:tav>
                                      </p:tavLst>
                                    </p:anim>
                                    <p:anim to="" calcmode="lin" valueType="num">
                                      <p:cBhvr>
                                        <p:cTn id="36" dur="249" fill="hold">
                                          <p:stCondLst>
                                            <p:cond delay="1"/>
                                          </p:stCondLst>
                                        </p:cTn>
                                        <p:tgtEl>
                                          <p:spTgt spid="92"/>
                                        </p:tgtEl>
                                        <p:attrNameLst>
                                          <p:attrName>style.opacity</p:attrName>
                                        </p:attrNameLst>
                                      </p:cBhvr>
                                      <p:tavLst>
                                        <p:tav tm="0">
                                          <p:val>
                                            <p:fltVal val="0"/>
                                          </p:val>
                                        </p:tav>
                                        <p:tav tm="100000">
                                          <p:val>
                                            <p:fltVal val="1"/>
                                          </p:val>
                                        </p:tav>
                                      </p:tavLst>
                                    </p:anim>
                                    <p:animScale>
                                      <p:cBhvr>
                                        <p:cTn id="37" dur="249" fill="hold">
                                          <p:stCondLst>
                                            <p:cond delay="1"/>
                                          </p:stCondLst>
                                        </p:cTn>
                                        <p:tgtEl>
                                          <p:spTgt spid="92"/>
                                        </p:tgtEl>
                                      </p:cBhvr>
                                      <p:from x="500000" y="500000"/>
                                      <p:to x="100000" y="100000"/>
                                    </p:animScale>
                                    <p:anim to="" calcmode="lin" valueType="num">
                                      <p:cBhvr>
                                        <p:cTn id="38" dur="177" fill="hold">
                                          <p:stCondLst>
                                            <p:cond delay="72"/>
                                          </p:stCondLst>
                                        </p:cTn>
                                        <p:tgtEl>
                                          <p:spTgt spid="92"/>
                                        </p:tgtEl>
                                        <p:attrNameLst>
                                          <p:attrName>ppt_x</p:attrName>
                                        </p:attrNameLst>
                                      </p:cBhvr>
                                      <p:tavLst>
                                        <p:tav tm="0">
                                          <p:val>
                                            <p:strVal val="ppt_x-2"/>
                                          </p:val>
                                        </p:tav>
                                        <p:tav tm="100000">
                                          <p:val>
                                            <p:strVal val="#ppt_x"/>
                                          </p:val>
                                        </p:tav>
                                      </p:tavLst>
                                    </p:anim>
                                    <p:anim to="" calcmode="lin" valueType="num">
                                      <p:cBhvr>
                                        <p:cTn id="39" dur="177" fill="hold">
                                          <p:stCondLst>
                                            <p:cond delay="72"/>
                                          </p:stCondLst>
                                        </p:cTn>
                                        <p:tgtEl>
                                          <p:spTgt spid="92"/>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 grpId="0"/>
      <p:bldP spid="651" grpId="1"/>
      <p:bldP spid="650" grpId="0"/>
      <p:bldP spid="93" grpId="0"/>
      <p:bldP spid="93" grpId="1"/>
      <p:bldP spid="9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12" name="椭圆 1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0" name="椭圆 9"/>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9" name="矩形 8"/>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7" name="组合 16"/>
          <p:cNvGrpSpPr/>
          <p:nvPr userDrawn="1">
            <p:custDataLst>
              <p:tags r:id="rId5"/>
            </p:custDataLst>
          </p:nvPr>
        </p:nvGrpSpPr>
        <p:grpSpPr>
          <a:xfrm>
            <a:off x="355298" y="498003"/>
            <a:ext cx="673182" cy="352264"/>
            <a:chOff x="355298" y="498003"/>
            <a:chExt cx="673182" cy="352264"/>
          </a:xfrm>
        </p:grpSpPr>
        <p:sp>
          <p:nvSpPr>
            <p:cNvPr id="18"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5" name="圆角矩形 4"/>
          <p:cNvSpPr/>
          <p:nvPr>
            <p:custDataLst>
              <p:tags r:id="rId9"/>
            </p:custDataLst>
          </p:nvPr>
        </p:nvSpPr>
        <p:spPr>
          <a:xfrm>
            <a:off x="3808730" y="601841"/>
            <a:ext cx="8078470" cy="5687341"/>
          </a:xfrm>
          <a:prstGeom prst="roundRect">
            <a:avLst>
              <a:gd name="adj" fmla="val 3466"/>
            </a:avLst>
          </a:prstGeom>
          <a:no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6" name="圆角矩形 5"/>
          <p:cNvSpPr/>
          <p:nvPr>
            <p:custDataLst>
              <p:tags r:id="rId10"/>
            </p:custDataLst>
          </p:nvPr>
        </p:nvSpPr>
        <p:spPr>
          <a:xfrm>
            <a:off x="4312029" y="568818"/>
            <a:ext cx="530818" cy="733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cxnSp>
        <p:nvCxnSpPr>
          <p:cNvPr id="8" name="直接连接符 7"/>
          <p:cNvCxnSpPr/>
          <p:nvPr>
            <p:custDataLst>
              <p:tags r:id="rId11"/>
            </p:custDataLst>
          </p:nvPr>
        </p:nvCxnSpPr>
        <p:spPr>
          <a:xfrm>
            <a:off x="3808730" y="2016477"/>
            <a:ext cx="8078470" cy="0"/>
          </a:xfrm>
          <a:prstGeom prst="line">
            <a:avLst/>
          </a:prstGeom>
          <a:ln w="12700">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p:custDataLst>
              <p:tags r:id="rId12"/>
            </p:custDataLst>
          </p:nvPr>
        </p:nvSpPr>
        <p:spPr>
          <a:xfrm>
            <a:off x="4312029" y="1989569"/>
            <a:ext cx="530818" cy="7338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48" name="文本框 147" descr="7b0a2020202022776f7264617274223a2022220a7d0a"/>
          <p:cNvSpPr txBox="1"/>
          <p:nvPr>
            <p:custDataLst>
              <p:tags r:id="rId13"/>
            </p:custDataLst>
          </p:nvPr>
        </p:nvSpPr>
        <p:spPr>
          <a:xfrm>
            <a:off x="4195225" y="756885"/>
            <a:ext cx="7305481" cy="1120448"/>
          </a:xfrm>
          <a:prstGeom prst="rect">
            <a:avLst/>
          </a:prstGeom>
          <a:noFill/>
        </p:spPr>
        <p:txBody>
          <a:bodyPr wrap="square" rtlCol="0" anchor="t" anchorCtr="0">
            <a:noAutofit/>
            <a:scene3d>
              <a:camera prst="perspectiveFront" fov="5400000"/>
              <a:lightRig rig="flat" dir="t"/>
            </a:scene3d>
            <a:sp3d contourW="1089" prstMaterial="matte">
              <a:extrusionClr>
                <a:srgbClr val="F6F587"/>
              </a:extrusionClr>
              <a:contourClr>
                <a:srgbClr val="3A3ED3"/>
              </a:contourClr>
            </a:sp3d>
          </a:bodyPr>
          <a:p>
            <a:pPr marL="0" lvl="0" indent="0" algn="l">
              <a:lnSpc>
                <a:spcPct val="130000"/>
              </a:lnSpc>
              <a:spcBef>
                <a:spcPts val="0"/>
              </a:spcBef>
              <a:spcAft>
                <a:spcPts val="0"/>
              </a:spcAft>
              <a:buSzPct val="100000"/>
            </a:pPr>
            <a:r>
              <a:rPr lang="zh-CN" altLang="en-US" sz="1500"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rPr>
              <a:t>对于一个开源项目而言，大体是由四种角色组成：</a:t>
            </a:r>
            <a:r>
              <a:rPr lang="zh-CN" altLang="en-US"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rPr>
              <a:t>项目创建者</a:t>
            </a:r>
            <a:r>
              <a:rPr lang="zh-CN" altLang="en-US" sz="1500"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rPr>
              <a:t>，</a:t>
            </a:r>
            <a:r>
              <a:rPr lang="zh-CN" altLang="en-US"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rPr>
              <a:t>项目维护者</a:t>
            </a:r>
            <a:r>
              <a:rPr lang="zh-CN" altLang="en-US" sz="1500"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rPr>
              <a:t>，</a:t>
            </a:r>
            <a:r>
              <a:rPr lang="zh-CN" altLang="en-US"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rPr>
              <a:t>项目贡献者</a:t>
            </a:r>
            <a:r>
              <a:rPr lang="zh-CN" altLang="en-US" sz="1500"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rPr>
              <a:t>，</a:t>
            </a:r>
            <a:r>
              <a:rPr lang="zh-CN" altLang="en-US"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rPr>
              <a:t>用户</a:t>
            </a:r>
            <a:r>
              <a:rPr lang="zh-CN" altLang="en-US" sz="1500"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rPr>
              <a:t>；而对于评估一个开源项目健康度而言，则可能会有</a:t>
            </a:r>
            <a:r>
              <a:rPr lang="zh-CN" altLang="en-US"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rPr>
              <a:t>成百上千个指标</a:t>
            </a:r>
            <a:r>
              <a:rPr lang="zh-CN" altLang="en-US" sz="1500"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rPr>
              <a:t>。</a:t>
            </a:r>
            <a:endParaRPr lang="zh-CN" altLang="en-US" sz="1500" spc="150">
              <a:ln w="1633" cmpd="sng"/>
              <a:gradFill>
                <a:gsLst>
                  <a:gs pos="0">
                    <a:srgbClr val="8D9ECE"/>
                  </a:gs>
                  <a:gs pos="100000">
                    <a:srgbClr val="4AE9D3"/>
                  </a:gs>
                </a:gsLst>
                <a:lin ang="5400000" scaled="1"/>
              </a:gradFill>
              <a:effectLst>
                <a:outerShdw blurRad="1089" dist="50800" dir="4140000" algn="bl" rotWithShape="0">
                  <a:srgbClr val="426FC1">
                    <a:alpha val="91000"/>
                  </a:srgbClr>
                </a:outerShdw>
                <a:reflection blurRad="4354" stA="20000" endA="50" endPos="500" dist="114300" dir="5400000" sy="-100000" algn="bl" rotWithShape="0"/>
              </a:effectLst>
              <a:uFillTx/>
              <a:latin typeface="汉仪菱心体简" panose="02010400000101010101" charset="-122"/>
              <a:ea typeface="汉仪菱心体简" panose="02010400000101010101" charset="-122"/>
              <a:sym typeface="汉仪菱心体简" panose="02010400000101010101" charset="-122"/>
            </a:endParaRPr>
          </a:p>
        </p:txBody>
      </p:sp>
      <p:cxnSp>
        <p:nvCxnSpPr>
          <p:cNvPr id="21" name="直接连接符 20"/>
          <p:cNvCxnSpPr/>
          <p:nvPr>
            <p:custDataLst>
              <p:tags r:id="rId14"/>
            </p:custDataLst>
          </p:nvPr>
        </p:nvCxnSpPr>
        <p:spPr>
          <a:xfrm>
            <a:off x="3808730" y="3464135"/>
            <a:ext cx="8078470" cy="0"/>
          </a:xfrm>
          <a:prstGeom prst="line">
            <a:avLst/>
          </a:prstGeom>
          <a:ln w="12700">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圆角矩形 10"/>
          <p:cNvSpPr/>
          <p:nvPr>
            <p:custDataLst>
              <p:tags r:id="rId15"/>
            </p:custDataLst>
          </p:nvPr>
        </p:nvSpPr>
        <p:spPr>
          <a:xfrm>
            <a:off x="4312029" y="3437227"/>
            <a:ext cx="530818" cy="7338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文本框 22" descr="7b0a2020202022776f7264617274223a2022220a7d0a"/>
          <p:cNvSpPr txBox="1"/>
          <p:nvPr>
            <p:custDataLst>
              <p:tags r:id="rId16"/>
            </p:custDataLst>
          </p:nvPr>
        </p:nvSpPr>
        <p:spPr>
          <a:xfrm>
            <a:off x="4195445" y="2482215"/>
            <a:ext cx="7305675" cy="535305"/>
          </a:xfrm>
          <a:prstGeom prst="rect">
            <a:avLst/>
          </a:prstGeom>
          <a:noFill/>
        </p:spPr>
        <p:txBody>
          <a:bodyPr wrap="square" rtlCol="0" anchor="t" anchorCtr="0">
            <a:noAutofit/>
            <a:scene3d>
              <a:camera prst="obliqueBottomRight"/>
              <a:lightRig rig="flat" dir="t"/>
            </a:scene3d>
            <a:sp3d extrusionH="30892" contourW="1030" prstMaterial="matte">
              <a:extrusionClr>
                <a:srgbClr val="1F6BD0"/>
              </a:extrusionClr>
              <a:contourClr>
                <a:srgbClr val="1F6BD0"/>
              </a:contourClr>
            </a:sp3d>
          </a:bodyPr>
          <a:p>
            <a:pPr marL="0" lvl="0" indent="0" algn="l">
              <a:lnSpc>
                <a:spcPct val="130000"/>
              </a:lnSpc>
              <a:spcBef>
                <a:spcPts val="0"/>
              </a:spcBef>
              <a:spcAft>
                <a:spcPts val="0"/>
              </a:spcAft>
              <a:buSzPct val="100000"/>
            </a:pPr>
            <a:r>
              <a:rPr lang="zh-CN" altLang="en-US" sz="2000" b="1" spc="150">
                <a:ln w="1030" cmpd="sng"/>
                <a:solidFill>
                  <a:srgbClr val="5BB8FF"/>
                </a:solidFill>
                <a:effectLst>
                  <a:reflection blurRad="4119" stA="40000" endA="900" endPos="72000" dir="5400000" sy="-100000" algn="bl" rotWithShape="0"/>
                </a:effectLst>
                <a:uFillTx/>
                <a:latin typeface="汉仪汉黑W" panose="00020600040101010101" charset="-122"/>
                <a:ea typeface="汉仪汉黑W" panose="00020600040101010101" charset="-122"/>
                <a:sym typeface="汉仪汉黑W" panose="00020600040101010101" charset="-122"/>
              </a:rPr>
              <a:t>因此，我们监控一个开源项目健康度好坏的主要核心就在于：</a:t>
            </a:r>
            <a:endParaRPr lang="zh-CN" altLang="en-US" sz="2000" b="1" spc="150">
              <a:ln w="1030" cmpd="sng"/>
              <a:solidFill>
                <a:srgbClr val="5BB8FF"/>
              </a:solidFill>
              <a:effectLst>
                <a:reflection blurRad="4119" stA="40000" endA="900" endPos="72000" dir="5400000" sy="-100000" algn="bl" rotWithShape="0"/>
              </a:effectLst>
              <a:uFillTx/>
              <a:latin typeface="汉仪汉黑W" panose="00020600040101010101" charset="-122"/>
              <a:ea typeface="汉仪汉黑W" panose="00020600040101010101" charset="-122"/>
              <a:sym typeface="汉仪汉黑W" panose="00020600040101010101" charset="-122"/>
            </a:endParaRPr>
          </a:p>
        </p:txBody>
      </p:sp>
      <p:cxnSp>
        <p:nvCxnSpPr>
          <p:cNvPr id="24" name="直接连接符 23"/>
          <p:cNvCxnSpPr/>
          <p:nvPr>
            <p:custDataLst>
              <p:tags r:id="rId17"/>
            </p:custDataLst>
          </p:nvPr>
        </p:nvCxnSpPr>
        <p:spPr>
          <a:xfrm>
            <a:off x="3808730" y="4931358"/>
            <a:ext cx="8078470" cy="0"/>
          </a:xfrm>
          <a:prstGeom prst="line">
            <a:avLst/>
          </a:prstGeom>
          <a:ln w="12700">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圆角矩形 10"/>
          <p:cNvSpPr/>
          <p:nvPr>
            <p:custDataLst>
              <p:tags r:id="rId18"/>
            </p:custDataLst>
          </p:nvPr>
        </p:nvSpPr>
        <p:spPr>
          <a:xfrm>
            <a:off x="4312029" y="4891750"/>
            <a:ext cx="530818" cy="7338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6" name="文本框 25" descr="7b0a2020202022776f7264617274223a2022220a7d0a"/>
          <p:cNvSpPr txBox="1"/>
          <p:nvPr>
            <p:custDataLst>
              <p:tags r:id="rId19"/>
            </p:custDataLst>
          </p:nvPr>
        </p:nvSpPr>
        <p:spPr>
          <a:xfrm>
            <a:off x="4195225" y="3464023"/>
            <a:ext cx="7305481" cy="1120448"/>
          </a:xfrm>
          <a:prstGeom prst="rect">
            <a:avLst/>
          </a:prstGeom>
          <a:noFill/>
        </p:spPr>
        <p:txBody>
          <a:bodyPr wrap="square" rtlCol="0" anchor="t" anchorCtr="0">
            <a:noAutofit/>
          </a:bodyPr>
          <a:p>
            <a:pPr marL="0" lvl="0" indent="0" algn="l">
              <a:lnSpc>
                <a:spcPct val="130000"/>
              </a:lnSpc>
              <a:spcBef>
                <a:spcPts val="0"/>
              </a:spcBef>
              <a:spcAft>
                <a:spcPts val="0"/>
              </a:spcAft>
              <a:buSzPct val="100000"/>
            </a:pPr>
            <a:r>
              <a:rPr lang="zh-CN" altLang="en-US" b="1" spc="150">
                <a:ln w="8001">
                  <a:solidFill>
                    <a:schemeClr val="bg1"/>
                  </a:solidFill>
                </a:ln>
                <a:solidFill>
                  <a:srgbClr val="3794FB"/>
                </a:solidFill>
                <a:effectLst>
                  <a:outerShdw blurRad="9144" dist="38100" dir="5400000" algn="t" rotWithShape="0">
                    <a:prstClr val="black">
                      <a:alpha val="40000"/>
                    </a:prstClr>
                  </a:outerShdw>
                </a:effectLst>
                <a:uFillTx/>
                <a:latin typeface="汉仪力量黑简" panose="00020600040101010101" charset="-122"/>
                <a:ea typeface="汉仪力量黑简" panose="00020600040101010101" charset="-122"/>
              </a:rPr>
              <a:t>从主观上来讲在于</a:t>
            </a:r>
            <a:r>
              <a:rPr lang="zh-CN" altLang="en-US" sz="1500" b="1" spc="150">
                <a:ln w="8001">
                  <a:solidFill>
                    <a:schemeClr val="bg1"/>
                  </a:solidFill>
                </a:ln>
                <a:solidFill>
                  <a:srgbClr val="3794FB"/>
                </a:solidFill>
                <a:effectLst>
                  <a:outerShdw blurRad="9144" dist="38100" dir="5400000" algn="t" rotWithShape="0">
                    <a:prstClr val="black">
                      <a:alpha val="40000"/>
                    </a:prstClr>
                  </a:outerShdw>
                </a:effectLst>
                <a:uFillTx/>
                <a:latin typeface="汉仪力量黑简" panose="00020600040101010101" charset="-122"/>
                <a:ea typeface="汉仪力量黑简" panose="00020600040101010101" charset="-122"/>
              </a:rPr>
              <a:t>这四种角色分别所</a:t>
            </a:r>
            <a:r>
              <a:rPr lang="zh-CN" altLang="en-US" b="1" spc="150">
                <a:ln w="8001">
                  <a:solidFill>
                    <a:schemeClr val="bg1"/>
                  </a:solidFill>
                </a:ln>
                <a:solidFill>
                  <a:srgbClr val="3794FB"/>
                </a:solidFill>
                <a:effectLst>
                  <a:outerShdw blurRad="9144" dist="38100" dir="5400000" algn="t" rotWithShape="0">
                    <a:prstClr val="black">
                      <a:alpha val="40000"/>
                    </a:prstClr>
                  </a:outerShdw>
                </a:effectLst>
                <a:uFillTx/>
                <a:latin typeface="汉仪力量黑简" panose="00020600040101010101" charset="-122"/>
                <a:ea typeface="汉仪力量黑简" panose="00020600040101010101" charset="-122"/>
              </a:rPr>
              <a:t>最关心的指标</a:t>
            </a:r>
            <a:r>
              <a:rPr lang="zh-CN" altLang="en-US" sz="1500" b="1" spc="150">
                <a:ln w="8001">
                  <a:solidFill>
                    <a:schemeClr val="bg1"/>
                  </a:solidFill>
                </a:ln>
                <a:solidFill>
                  <a:srgbClr val="3794FB"/>
                </a:solidFill>
                <a:effectLst>
                  <a:outerShdw blurRad="9144" dist="38100" dir="5400000" algn="t" rotWithShape="0">
                    <a:prstClr val="black">
                      <a:alpha val="40000"/>
                    </a:prstClr>
                  </a:outerShdw>
                </a:effectLst>
                <a:uFillTx/>
                <a:latin typeface="汉仪力量黑简" panose="00020600040101010101" charset="-122"/>
                <a:ea typeface="汉仪力量黑简" panose="00020600040101010101" charset="-122"/>
              </a:rPr>
              <a:t>是否达到很好的期望，即四种角色从各自所关心的指标出发</a:t>
            </a:r>
            <a:r>
              <a:rPr lang="zh-CN" altLang="en-US" b="1" spc="150">
                <a:ln w="8001">
                  <a:solidFill>
                    <a:schemeClr val="bg1"/>
                  </a:solidFill>
                </a:ln>
                <a:solidFill>
                  <a:srgbClr val="3794FB"/>
                </a:solidFill>
                <a:effectLst>
                  <a:outerShdw blurRad="9144" dist="38100" dir="5400000" algn="t" rotWithShape="0">
                    <a:prstClr val="black">
                      <a:alpha val="40000"/>
                    </a:prstClr>
                  </a:outerShdw>
                </a:effectLst>
                <a:uFillTx/>
                <a:latin typeface="汉仪力量黑简" panose="00020600040101010101" charset="-122"/>
                <a:ea typeface="汉仪力量黑简" panose="00020600040101010101" charset="-122"/>
              </a:rPr>
              <a:t>主观评价</a:t>
            </a:r>
            <a:r>
              <a:rPr lang="zh-CN" altLang="en-US" sz="1500" b="1" spc="150">
                <a:ln w="8001">
                  <a:solidFill>
                    <a:schemeClr val="bg1"/>
                  </a:solidFill>
                </a:ln>
                <a:solidFill>
                  <a:srgbClr val="3794FB"/>
                </a:solidFill>
                <a:effectLst>
                  <a:outerShdw blurRad="9144" dist="38100" dir="5400000" algn="t" rotWithShape="0">
                    <a:prstClr val="black">
                      <a:alpha val="40000"/>
                    </a:prstClr>
                  </a:outerShdw>
                </a:effectLst>
                <a:uFillTx/>
                <a:latin typeface="汉仪力量黑简" panose="00020600040101010101" charset="-122"/>
                <a:ea typeface="汉仪力量黑简" panose="00020600040101010101" charset="-122"/>
              </a:rPr>
              <a:t>项目的健康度，</a:t>
            </a:r>
            <a:r>
              <a:rPr lang="zh-CN" altLang="en-US" b="1" spc="150">
                <a:ln w="8001">
                  <a:solidFill>
                    <a:schemeClr val="bg1"/>
                  </a:solidFill>
                </a:ln>
                <a:solidFill>
                  <a:srgbClr val="3794FB"/>
                </a:solidFill>
                <a:effectLst>
                  <a:outerShdw blurRad="9144" dist="38100" dir="5400000" algn="t" rotWithShape="0">
                    <a:prstClr val="black">
                      <a:alpha val="40000"/>
                    </a:prstClr>
                  </a:outerShdw>
                </a:effectLst>
                <a:uFillTx/>
                <a:latin typeface="汉仪力量黑简" panose="00020600040101010101" charset="-122"/>
                <a:ea typeface="汉仪力量黑简" panose="00020600040101010101" charset="-122"/>
              </a:rPr>
              <a:t>从而更能激发</a:t>
            </a:r>
            <a:r>
              <a:rPr lang="zh-CN" altLang="en-US" sz="1500" b="1" spc="150">
                <a:ln w="8001">
                  <a:solidFill>
                    <a:schemeClr val="bg1"/>
                  </a:solidFill>
                </a:ln>
                <a:solidFill>
                  <a:srgbClr val="3794FB"/>
                </a:solidFill>
                <a:effectLst>
                  <a:outerShdw blurRad="9144" dist="38100" dir="5400000" algn="t" rotWithShape="0">
                    <a:prstClr val="black">
                      <a:alpha val="40000"/>
                    </a:prstClr>
                  </a:outerShdw>
                </a:effectLst>
                <a:uFillTx/>
                <a:latin typeface="汉仪力量黑简" panose="00020600040101010101" charset="-122"/>
                <a:ea typeface="汉仪力量黑简" panose="00020600040101010101" charset="-122"/>
              </a:rPr>
              <a:t>自己角色的工作热情和增强自己的责任感，</a:t>
            </a:r>
            <a:r>
              <a:rPr lang="zh-CN" altLang="en-US" b="1" spc="150">
                <a:ln w="8001">
                  <a:solidFill>
                    <a:schemeClr val="bg1"/>
                  </a:solidFill>
                </a:ln>
                <a:solidFill>
                  <a:srgbClr val="3794FB"/>
                </a:solidFill>
                <a:effectLst>
                  <a:outerShdw blurRad="9144" dist="38100" dir="5400000" algn="t" rotWithShape="0">
                    <a:prstClr val="black">
                      <a:alpha val="40000"/>
                    </a:prstClr>
                  </a:outerShdw>
                </a:effectLst>
                <a:uFillTx/>
                <a:latin typeface="汉仪力量黑简" panose="00020600040101010101" charset="-122"/>
                <a:ea typeface="汉仪力量黑简" panose="00020600040101010101" charset="-122"/>
              </a:rPr>
              <a:t>从而推动</a:t>
            </a:r>
            <a:r>
              <a:rPr lang="zh-CN" altLang="en-US" sz="1500" b="1" spc="150">
                <a:ln w="8001">
                  <a:solidFill>
                    <a:schemeClr val="bg1"/>
                  </a:solidFill>
                </a:ln>
                <a:solidFill>
                  <a:srgbClr val="3794FB"/>
                </a:solidFill>
                <a:effectLst>
                  <a:outerShdw blurRad="9144" dist="38100" dir="5400000" algn="t" rotWithShape="0">
                    <a:prstClr val="black">
                      <a:alpha val="40000"/>
                    </a:prstClr>
                  </a:outerShdw>
                </a:effectLst>
                <a:uFillTx/>
                <a:latin typeface="汉仪力量黑简" panose="00020600040101010101" charset="-122"/>
                <a:ea typeface="汉仪力量黑简" panose="00020600040101010101" charset="-122"/>
              </a:rPr>
              <a:t>整个开源项目健康度的增长</a:t>
            </a:r>
            <a:endParaRPr lang="zh-CN" altLang="en-US" sz="1500" b="1" spc="150">
              <a:ln w="8001">
                <a:solidFill>
                  <a:schemeClr val="bg1"/>
                </a:solidFill>
              </a:ln>
              <a:solidFill>
                <a:srgbClr val="3794FB"/>
              </a:solidFill>
              <a:effectLst>
                <a:outerShdw blurRad="9144" dist="38100" dir="5400000" algn="t" rotWithShape="0">
                  <a:prstClr val="black">
                    <a:alpha val="40000"/>
                  </a:prstClr>
                </a:outerShdw>
              </a:effectLst>
              <a:uFillTx/>
              <a:latin typeface="汉仪力量黑简" panose="00020600040101010101" charset="-122"/>
              <a:ea typeface="汉仪力量黑简" panose="00020600040101010101" charset="-122"/>
            </a:endParaRPr>
          </a:p>
        </p:txBody>
      </p:sp>
      <p:sp>
        <p:nvSpPr>
          <p:cNvPr id="27" name="文本框 26" descr="7b0a2020202022776f7264617274223a2022220a7d0a"/>
          <p:cNvSpPr txBox="1"/>
          <p:nvPr>
            <p:custDataLst>
              <p:tags r:id="rId20"/>
            </p:custDataLst>
          </p:nvPr>
        </p:nvSpPr>
        <p:spPr>
          <a:xfrm>
            <a:off x="4195225" y="5026950"/>
            <a:ext cx="7305481" cy="1120448"/>
          </a:xfrm>
          <a:prstGeom prst="rect">
            <a:avLst/>
          </a:prstGeom>
          <a:noFill/>
        </p:spPr>
        <p:txBody>
          <a:bodyPr wrap="square" rtlCol="0" anchor="t" anchorCtr="0">
            <a:noAutofit/>
            <a:scene3d>
              <a:camera prst="orthographicFront"/>
              <a:lightRig rig="threePt" dir="t"/>
            </a:scene3d>
          </a:bodyPr>
          <a:p>
            <a:pPr marL="0" lvl="0" indent="0" algn="l">
              <a:lnSpc>
                <a:spcPct val="130000"/>
              </a:lnSpc>
              <a:spcBef>
                <a:spcPts val="0"/>
              </a:spcBef>
              <a:spcAft>
                <a:spcPts val="0"/>
              </a:spcAft>
              <a:buSzPct val="100000"/>
            </a:pPr>
            <a:r>
              <a:rPr lang="zh-CN" altLang="en-US" sz="2400" spc="15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从客观上来讲在于，</a:t>
            </a:r>
            <a:r>
              <a:rPr lang="zh-CN" altLang="en-US" spc="15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我们所分析的4种角色所最关心的指标也是衡量</a:t>
            </a:r>
            <a:r>
              <a:rPr lang="zh-CN" altLang="en-US" sz="2400" spc="15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一个开源项目健康度的核心指标。</a:t>
            </a:r>
            <a:endParaRPr lang="zh-CN" altLang="en-US" sz="2400" spc="15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
        <p:nvSpPr>
          <p:cNvPr id="7" name="文本框 6"/>
          <p:cNvSpPr txBox="1"/>
          <p:nvPr>
            <p:custDataLst>
              <p:tags r:id="rId21"/>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ctr">
              <a:lnSpc>
                <a:spcPct val="100000"/>
              </a:lnSpc>
              <a:spcBef>
                <a:spcPts val="0"/>
              </a:spcBef>
              <a:spcAft>
                <a:spcPts val="0"/>
              </a:spcAft>
              <a:buSzPct val="100000"/>
              <a:buNone/>
            </a:pPr>
            <a:r>
              <a:rPr lang="zh-CN" altLang="en-US" sz="3600">
                <a:solidFill>
                  <a:schemeClr val="accent1"/>
                </a:solidFill>
                <a:latin typeface="方正全福体" panose="02000500000000000000" charset="-122"/>
                <a:ea typeface="方正全福体" panose="02000500000000000000" charset="-122"/>
              </a:rPr>
              <a:t>三、评估并且监控开源项目健康度的方法</a:t>
            </a:r>
            <a:endParaRPr lang="zh-CN" altLang="en-US" sz="3600">
              <a:solidFill>
                <a:schemeClr val="accent1"/>
              </a:solidFill>
              <a:latin typeface="方正全福体" panose="02000500000000000000" charset="-122"/>
              <a:ea typeface="方正全福体" panose="02000500000000000000" charset="-122"/>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1"/>
                                          </p:val>
                                        </p:tav>
                                        <p:tav tm="100000">
                                          <p:val>
                                            <p:strVal val="#ppt_x"/>
                                          </p:val>
                                        </p:tav>
                                      </p:tavLst>
                                    </p:anim>
                                    <p:anim calcmode="lin" valueType="num">
                                      <p:cBhvr>
                                        <p:cTn id="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8"/>
                                        </p:tgtEl>
                                        <p:attrNameLst>
                                          <p:attrName>style.visibility</p:attrName>
                                        </p:attrNameLst>
                                      </p:cBhvr>
                                      <p:to>
                                        <p:strVal val="visible"/>
                                      </p:to>
                                    </p:set>
                                    <p:anim calcmode="lin" valueType="num">
                                      <p:cBhvr additive="base">
                                        <p:cTn id="14" dur="500" fill="hold"/>
                                        <p:tgtEl>
                                          <p:spTgt spid="148"/>
                                        </p:tgtEl>
                                        <p:attrNameLst>
                                          <p:attrName>ppt_x</p:attrName>
                                        </p:attrNameLst>
                                      </p:cBhvr>
                                      <p:tavLst>
                                        <p:tav tm="0">
                                          <p:val>
                                            <p:strVal val="#ppt_x"/>
                                          </p:val>
                                        </p:tav>
                                        <p:tav tm="100000">
                                          <p:val>
                                            <p:strVal val="#ppt_x"/>
                                          </p:val>
                                        </p:tav>
                                      </p:tavLst>
                                    </p:anim>
                                    <p:anim calcmode="lin" valueType="num">
                                      <p:cBhvr additive="base">
                                        <p:cTn id="15"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ppt_x"/>
                                          </p:val>
                                        </p:tav>
                                        <p:tav tm="100000">
                                          <p:val>
                                            <p:strVal val="#ppt_x"/>
                                          </p:val>
                                        </p:tav>
                                      </p:tavLst>
                                    </p:anim>
                                    <p:anim calcmode="lin" valueType="num">
                                      <p:cBhvr additive="base">
                                        <p:cTn id="53" dur="500" fill="hold"/>
                                        <p:tgtEl>
                                          <p:spTgt spid="25"/>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ppt_x"/>
                                          </p:val>
                                        </p:tav>
                                        <p:tav tm="100000">
                                          <p:val>
                                            <p:strVal val="#ppt_x"/>
                                          </p:val>
                                        </p:tav>
                                      </p:tavLst>
                                    </p:anim>
                                    <p:anim calcmode="lin" valueType="num">
                                      <p:cBhvr additive="base">
                                        <p:cTn id="5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ppt_x"/>
                                          </p:val>
                                        </p:tav>
                                        <p:tav tm="100000">
                                          <p:val>
                                            <p:strVal val="#ppt_x"/>
                                          </p:val>
                                        </p:tav>
                                      </p:tavLst>
                                    </p:anim>
                                    <p:anim calcmode="lin" valueType="num">
                                      <p:cBhvr additive="base">
                                        <p:cTn id="6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48" grpId="0"/>
      <p:bldP spid="148" grpId="1"/>
      <p:bldP spid="11" grpId="0" animBg="1"/>
      <p:bldP spid="11" grpId="1" animBg="1"/>
      <p:bldP spid="23" grpId="0"/>
      <p:bldP spid="23" grpId="1"/>
      <p:bldP spid="22" grpId="0" animBg="1"/>
      <p:bldP spid="22" grpId="1" animBg="1"/>
      <p:bldP spid="26" grpId="0"/>
      <p:bldP spid="26" grpId="1"/>
      <p:bldP spid="25" grpId="0" bldLvl="0" animBg="1"/>
      <p:bldP spid="25" grpId="1" animBg="1"/>
      <p:bldP spid="27" grpId="0"/>
      <p:bldP spid="27"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19" name="椭圆 18"/>
          <p:cNvSpPr/>
          <p:nvPr userDrawn="1">
            <p:custDataLst>
              <p:tags r:id="rId1"/>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dirty="0">
              <a:solidFill>
                <a:schemeClr val="lt1"/>
              </a:solidFill>
              <a:latin typeface="汉仪刚艺体-85W" panose="00020600040101010101" pitchFamily="18" charset="-122"/>
              <a:ea typeface="汉仪刚艺体-85W" panose="00020600040101010101" pitchFamily="18" charset="-122"/>
            </a:endParaRPr>
          </a:p>
        </p:txBody>
      </p:sp>
      <p:sp>
        <p:nvSpPr>
          <p:cNvPr id="20" name="椭圆 19"/>
          <p:cNvSpPr/>
          <p:nvPr userDrawn="1">
            <p:custDataLst>
              <p:tags r:id="rId2"/>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1" name="椭圆 20"/>
          <p:cNvSpPr/>
          <p:nvPr userDrawn="1">
            <p:custDataLst>
              <p:tags r:id="rId3"/>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4" name="任意多边形: 形状 13"/>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5" name="组合 14"/>
          <p:cNvGrpSpPr/>
          <p:nvPr userDrawn="1">
            <p:custDataLst>
              <p:tags r:id="rId5"/>
            </p:custDataLst>
          </p:nvPr>
        </p:nvGrpSpPr>
        <p:grpSpPr>
          <a:xfrm>
            <a:off x="355298" y="498003"/>
            <a:ext cx="673182" cy="352264"/>
            <a:chOff x="355298" y="498003"/>
            <a:chExt cx="673182" cy="352264"/>
          </a:xfrm>
        </p:grpSpPr>
        <p:sp>
          <p:nvSpPr>
            <p:cNvPr id="16"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7"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8"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148" name="文本框 147" descr="7b0a2020202022776f7264617274223a2022220a7d0a"/>
          <p:cNvSpPr txBox="1"/>
          <p:nvPr>
            <p:custDataLst>
              <p:tags r:id="rId9"/>
            </p:custDataLst>
          </p:nvPr>
        </p:nvSpPr>
        <p:spPr>
          <a:xfrm>
            <a:off x="2434295" y="384987"/>
            <a:ext cx="7979836" cy="2311921"/>
          </a:xfrm>
          <a:prstGeom prst="rect">
            <a:avLst/>
          </a:prstGeom>
          <a:noFill/>
        </p:spPr>
        <p:txBody>
          <a:bodyPr wrap="square" rtlCol="0" anchor="t" anchorCtr="0">
            <a:noAutofit/>
            <a:scene3d>
              <a:camera prst="perspectiveFront" fov="5400000"/>
              <a:lightRig rig="flat" dir="t"/>
            </a:scene3d>
            <a:sp3d contourW="1451" prstMaterial="matte">
              <a:extrusionClr>
                <a:srgbClr val="F6F587"/>
              </a:extrusionClr>
              <a:contourClr>
                <a:srgbClr val="3A3ED3"/>
              </a:contourClr>
            </a:sp3d>
          </a:bodyPr>
          <a:p>
            <a:pPr marL="0" lvl="0" indent="0" algn="l">
              <a:lnSpc>
                <a:spcPct val="130000"/>
              </a:lnSpc>
              <a:spcBef>
                <a:spcPts val="0"/>
              </a:spcBef>
              <a:spcAft>
                <a:spcPts val="0"/>
              </a:spcAft>
              <a:buSzPct val="100000"/>
            </a:pPr>
            <a:r>
              <a:rPr lang="zh-CN" altLang="en-US" sz="20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举个例子：</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对于</a:t>
            </a:r>
            <a:r>
              <a:rPr lang="zh-CN" altLang="en-US" sz="20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PR这项指</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标而言，有PR首次响应时间和PR数量两个不同的指标，那么</a:t>
            </a:r>
            <a:r>
              <a:rPr lang="zh-CN" altLang="en-US" sz="20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对于项目维护者</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这个角色而言，他所最关心的可能就是</a:t>
            </a:r>
            <a:r>
              <a:rPr lang="zh-CN" altLang="en-US" sz="20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PR数量</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，因为PR数量</a:t>
            </a:r>
            <a:r>
              <a:rPr lang="zh-CN" altLang="en-US" sz="20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越多</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，可能意味着该项目活跃度</a:t>
            </a:r>
            <a:r>
              <a:rPr lang="zh-CN" altLang="en-US"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高</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，开发进展</a:t>
            </a:r>
            <a:r>
              <a:rPr lang="zh-CN" altLang="en-US"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快</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，也就意味着从维护者的角度来说这个项目</a:t>
            </a:r>
            <a:r>
              <a:rPr lang="zh-CN" altLang="en-US"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是健康的</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，那么维护者就</a:t>
            </a:r>
            <a:r>
              <a:rPr lang="zh-CN" altLang="en-US"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更愿意</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积极投身于开源项目的维护工作；而</a:t>
            </a:r>
            <a:r>
              <a:rPr lang="zh-CN" altLang="en-US"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对于项目贡献者</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这个角色而言，他所最关心的是</a:t>
            </a:r>
            <a:r>
              <a:rPr lang="zh-CN" altLang="en-US"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PR首次响应时间</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的长度，如果PR首次响应时间</a:t>
            </a:r>
            <a:r>
              <a:rPr lang="zh-CN" altLang="en-US"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短</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，从贡献者的角度而言他就会认为这个项目是</a:t>
            </a:r>
            <a:r>
              <a:rPr lang="zh-CN" altLang="en-US"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健康的</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，那么也会更愿意为开源项目的进步</a:t>
            </a:r>
            <a:r>
              <a:rPr lang="zh-CN" altLang="en-US" sz="20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贡献出更多的力量</a:t>
            </a:r>
            <a:r>
              <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rPr>
              <a:t>。</a:t>
            </a:r>
            <a:endParaRPr lang="zh-CN" altLang="en-US" sz="1600" spc="150">
              <a:ln w="2177" cmpd="sng"/>
              <a:gradFill>
                <a:gsLst>
                  <a:gs pos="0">
                    <a:srgbClr val="8D9ECE"/>
                  </a:gs>
                  <a:gs pos="100000">
                    <a:srgbClr val="4AE9D3"/>
                  </a:gs>
                </a:gsLst>
                <a:lin ang="5400000" scaled="1"/>
              </a:gradFill>
              <a:effectLst>
                <a:outerShdw blurRad="1451" dist="50800" dir="4140000" algn="bl" rotWithShape="0">
                  <a:srgbClr val="426FC1">
                    <a:alpha val="91000"/>
                  </a:srgbClr>
                </a:outerShdw>
                <a:reflection blurRad="5806" stA="20000" endA="50" endPos="500" dist="114300" dir="5400000" sy="-100000" algn="bl" rotWithShape="0"/>
              </a:effectLst>
              <a:uFillTx/>
              <a:latin typeface="汉仪菱心体简" panose="02010400000101010101" charset="-122"/>
              <a:ea typeface="汉仪菱心体简" panose="02010400000101010101" charset="-122"/>
              <a:cs typeface="汉仪菱心体简" panose="02010400000101010101" charset="-122"/>
              <a:sym typeface="汉仪铸字卡酷体W" panose="00020600040101010101" charset="-122"/>
            </a:endParaRPr>
          </a:p>
        </p:txBody>
      </p:sp>
      <p:sp>
        <p:nvSpPr>
          <p:cNvPr id="2" name="圆角矩形 1"/>
          <p:cNvSpPr/>
          <p:nvPr>
            <p:custDataLst>
              <p:tags r:id="rId10"/>
            </p:custDataLst>
          </p:nvPr>
        </p:nvSpPr>
        <p:spPr>
          <a:xfrm>
            <a:off x="1988711" y="340872"/>
            <a:ext cx="8824178" cy="6212328"/>
          </a:xfrm>
          <a:prstGeom prst="roundRect">
            <a:avLst>
              <a:gd name="adj" fmla="val 3466"/>
            </a:avLst>
          </a:prstGeom>
          <a:no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4" name="圆角矩形 3"/>
          <p:cNvSpPr/>
          <p:nvPr>
            <p:custDataLst>
              <p:tags r:id="rId11"/>
            </p:custDataLst>
          </p:nvPr>
        </p:nvSpPr>
        <p:spPr>
          <a:xfrm>
            <a:off x="2538469" y="304800"/>
            <a:ext cx="579817" cy="8015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cxnSp>
        <p:nvCxnSpPr>
          <p:cNvPr id="8" name="直接连接符 7"/>
          <p:cNvCxnSpPr/>
          <p:nvPr>
            <p:custDataLst>
              <p:tags r:id="rId12"/>
            </p:custDataLst>
          </p:nvPr>
        </p:nvCxnSpPr>
        <p:spPr>
          <a:xfrm>
            <a:off x="1988711" y="3447036"/>
            <a:ext cx="8824178" cy="0"/>
          </a:xfrm>
          <a:prstGeom prst="line">
            <a:avLst/>
          </a:prstGeom>
          <a:ln w="12700">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descr="7b0a2020202022776f7264617274223a2022220a7d0a"/>
          <p:cNvSpPr txBox="1"/>
          <p:nvPr>
            <p:custDataLst>
              <p:tags r:id="rId13"/>
            </p:custDataLst>
          </p:nvPr>
        </p:nvSpPr>
        <p:spPr>
          <a:xfrm>
            <a:off x="2410165" y="3607512"/>
            <a:ext cx="7979836" cy="2311921"/>
          </a:xfrm>
          <a:prstGeom prst="rect">
            <a:avLst/>
          </a:prstGeom>
          <a:noFill/>
        </p:spPr>
        <p:txBody>
          <a:bodyPr wrap="square" rtlCol="0" anchor="t" anchorCtr="0">
            <a:noAutofit/>
          </a:bodyPr>
          <a:p>
            <a:pPr marL="0" lvl="0" indent="0" algn="l">
              <a:lnSpc>
                <a:spcPct val="130000"/>
              </a:lnSpc>
              <a:spcBef>
                <a:spcPts val="0"/>
              </a:spcBef>
              <a:spcAft>
                <a:spcPts val="0"/>
              </a:spcAft>
              <a:buSzPct val="100000"/>
            </a:pPr>
            <a:r>
              <a:rPr lang="zh-CN" altLang="en-US" sz="16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所以我们的开源项目健康度监控</a:t>
            </a:r>
            <a:r>
              <a:rPr lang="zh-CN" altLang="en-US" sz="20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最终所能达到的目的</a:t>
            </a:r>
            <a:r>
              <a:rPr lang="zh-CN" altLang="en-US" sz="16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就是进行一个开源项目四个角色相关指标的分析</a:t>
            </a:r>
            <a:r>
              <a:rPr lang="zh-CN" altLang="en-US" sz="20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得出最后的加权总分</a:t>
            </a:r>
            <a:r>
              <a:rPr lang="zh-CN" altLang="en-US" sz="16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，通过总分</a:t>
            </a:r>
            <a:r>
              <a:rPr lang="zh-CN" altLang="en-US" sz="20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客观上</a:t>
            </a:r>
            <a:r>
              <a:rPr lang="zh-CN" altLang="en-US" sz="16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判定该项目的健康程度，当总分过</a:t>
            </a:r>
            <a:r>
              <a:rPr lang="zh-CN" altLang="en-US"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低</a:t>
            </a:r>
            <a:r>
              <a:rPr lang="zh-CN" altLang="en-US" sz="16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时，说明四个角色中的某个角色</a:t>
            </a:r>
            <a:r>
              <a:rPr lang="zh-CN" altLang="en-US" sz="20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主观上</a:t>
            </a:r>
            <a:r>
              <a:rPr lang="zh-CN" altLang="en-US" sz="16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认为该项目不健康（即这种角色所关心的指标不合格），那么我们就可以去</a:t>
            </a:r>
            <a:r>
              <a:rPr lang="zh-CN" altLang="en-US"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提升这种角色所关心的指标的质量</a:t>
            </a:r>
            <a:r>
              <a:rPr lang="zh-CN" altLang="en-US" sz="16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或者所反映出来的问题，</a:t>
            </a:r>
            <a:r>
              <a:rPr lang="zh-CN" altLang="en-US"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从而促进</a:t>
            </a:r>
            <a:r>
              <a:rPr lang="zh-CN" altLang="en-US" sz="16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这种角色的工作积极性（因为他们所关心的指标质量不好势必会导致他们的工作积极性下降），</a:t>
            </a:r>
            <a:r>
              <a:rPr lang="zh-CN" altLang="en-US"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从而来提升整个</a:t>
            </a:r>
            <a:r>
              <a:rPr lang="zh-CN" altLang="en-US" sz="16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rPr>
              <a:t>开源项目的健康度。</a:t>
            </a:r>
            <a:endParaRPr lang="zh-CN" altLang="en-US" sz="1600" b="1" spc="150">
              <a:ln w="7112">
                <a:solidFill>
                  <a:schemeClr val="bg1"/>
                </a:solidFill>
              </a:ln>
              <a:solidFill>
                <a:srgbClr val="3794FB"/>
              </a:solidFill>
              <a:effectLst>
                <a:outerShdw blurRad="8128" dist="38100" dir="5400000" algn="t" rotWithShape="0">
                  <a:prstClr val="black">
                    <a:alpha val="40000"/>
                  </a:prstClr>
                </a:outerShdw>
              </a:effectLst>
              <a:uFillTx/>
              <a:latin typeface="汉仪力量黑简" panose="00020600040101010101" charset="-122"/>
              <a:ea typeface="汉仪力量黑简" panose="00020600040101010101" charset="-122"/>
            </a:endParaRPr>
          </a:p>
        </p:txBody>
      </p:sp>
      <p:sp>
        <p:nvSpPr>
          <p:cNvPr id="11" name="圆角矩形 10"/>
          <p:cNvSpPr/>
          <p:nvPr>
            <p:custDataLst>
              <p:tags r:id="rId14"/>
            </p:custDataLst>
          </p:nvPr>
        </p:nvSpPr>
        <p:spPr>
          <a:xfrm>
            <a:off x="2538469" y="3417644"/>
            <a:ext cx="579817" cy="8015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7" name="矩形 6"/>
          <p:cNvSpPr/>
          <p:nvPr>
            <p:custDataLst>
              <p:tags r:id="rId15"/>
            </p:custDataLst>
          </p:nvPr>
        </p:nvSpPr>
        <p:spPr>
          <a:xfrm>
            <a:off x="1"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lt">
                                    <p:tmPct val="30000"/>
                                  </p:iterate>
                                  <p:childTnLst>
                                    <p:set>
                                      <p:cBhvr>
                                        <p:cTn id="6" dur="indefinite" fill="hold">
                                          <p:stCondLst>
                                            <p:cond delay="0"/>
                                          </p:stCondLst>
                                        </p:cTn>
                                        <p:tgtEl>
                                          <p:spTgt spid="148">
                                            <p:txEl>
                                              <p:pRg st="0" end="0"/>
                                            </p:txEl>
                                          </p:spTgt>
                                        </p:tgtEl>
                                        <p:attrNameLst>
                                          <p:attrName>style.visibility</p:attrName>
                                        </p:attrNameLst>
                                      </p:cBhvr>
                                      <p:to>
                                        <p:strVal val="visible"/>
                                      </p:to>
                                    </p:set>
                                    <p:animEffect transition="in" filter="fade">
                                      <p:cBhvr>
                                        <p:cTn id="7" dur="indefinite"/>
                                        <p:tgtEl>
                                          <p:spTgt spid="148">
                                            <p:txEl>
                                              <p:pRg st="0" end="0"/>
                                            </p:txEl>
                                          </p:spTgt>
                                        </p:tgtEl>
                                      </p:cBhvr>
                                    </p:animEffect>
                                    <p:anim calcmode="lin" valueType="num">
                                      <p:cBhvr>
                                        <p:cTn id="8" dur="indefinite"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9" dur="indefinite"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bldLvl="0" build="allAtOnce"/>
      <p:bldP spid="148" grpId="1"/>
      <p:bldP spid="11" grpId="0" animBg="1"/>
      <p:bldP spid="11" grpId="1" animBg="1"/>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2" name="椭圆 21"/>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椭圆 22"/>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3" name="矩形 12"/>
          <p:cNvSpPr/>
          <p:nvPr userDrawn="1">
            <p:custDataLst>
              <p:tags r:id="rId3"/>
            </p:custDataLst>
          </p:nvPr>
        </p:nvSpPr>
        <p:spPr>
          <a:xfrm>
            <a:off x="0" y="0"/>
            <a:ext cx="34991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1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8" name="组合 7"/>
          <p:cNvGrpSpPr/>
          <p:nvPr userDrawn="1">
            <p:custDataLst>
              <p:tags r:id="rId5"/>
            </p:custDataLst>
          </p:nvPr>
        </p:nvGrpSpPr>
        <p:grpSpPr>
          <a:xfrm>
            <a:off x="355298" y="498003"/>
            <a:ext cx="673182" cy="352264"/>
            <a:chOff x="355298" y="498003"/>
            <a:chExt cx="673182" cy="352264"/>
          </a:xfrm>
        </p:grpSpPr>
        <p:sp>
          <p:nvSpPr>
            <p:cNvPr id="9"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19"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0"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sp>
        <p:nvSpPr>
          <p:cNvPr id="5" name="文本框 4"/>
          <p:cNvSpPr txBox="1"/>
          <p:nvPr>
            <p:custDataLst>
              <p:tags r:id="rId9"/>
            </p:custDataLst>
          </p:nvPr>
        </p:nvSpPr>
        <p:spPr>
          <a:xfrm>
            <a:off x="3808730" y="2374265"/>
            <a:ext cx="2869565" cy="1276350"/>
          </a:xfrm>
          <a:prstGeom prst="rect">
            <a:avLst/>
          </a:prstGeom>
        </p:spPr>
        <p:txBody>
          <a:bodyPr anchor="ctr" anchorCtr="0">
            <a:normAutofit fontScale="70000"/>
            <a:scene3d>
              <a:camera prst="orthographicFront"/>
              <a:lightRig rig="threePt" dir="t"/>
            </a:scene3d>
          </a:bodyPr>
          <a:lstStyle>
            <a:defPPr>
              <a:defRPr lang="zh-CN"/>
            </a:defPPr>
            <a:lvl1pPr algn="r" eaLnBrk="1" fontAlgn="auto" hangingPunct="1">
              <a:spcBef>
                <a:spcPts val="0"/>
              </a:spcBef>
              <a:spcAft>
                <a:spcPts val="0"/>
              </a:spcAft>
              <a:defRPr sz="1400">
                <a:solidFill>
                  <a:schemeClr val="bg1">
                    <a:lumMod val="50000"/>
                  </a:schemeClr>
                </a:solidFill>
                <a:latin typeface="+mn-lt"/>
                <a:ea typeface="+mn-ea"/>
              </a:defRPr>
            </a:lvl1pPr>
          </a:lstStyle>
          <a:p>
            <a:pPr marL="0" lvl="0" indent="0" algn="r">
              <a:lnSpc>
                <a:spcPct val="120000"/>
              </a:lnSpc>
              <a:spcBef>
                <a:spcPts val="0"/>
              </a:spcBef>
              <a:spcAft>
                <a:spcPts val="0"/>
              </a:spcAft>
              <a:buSzPct val="100000"/>
            </a:pPr>
            <a:r>
              <a:rPr lang="zh-CN" altLang="en-US" sz="2300" b="1" spc="150">
                <a:ln w="15875"/>
                <a:gradFill>
                  <a:gsLst>
                    <a:gs pos="0">
                      <a:schemeClr val="accent1"/>
                    </a:gs>
                    <a:gs pos="100000">
                      <a:schemeClr val="accent6"/>
                    </a:gs>
                  </a:gsLst>
                  <a:lin ang="2700000" scaled="0"/>
                </a:gradFill>
                <a:effectLst/>
                <a:latin typeface="汉仪刚艺体-85W" panose="00020600040101010101" pitchFamily="18" charset="-122"/>
                <a:ea typeface="汉仪刚艺体-85W" panose="00020600040101010101" pitchFamily="18" charset="-122"/>
              </a:rPr>
              <a:t>因此，</a:t>
            </a:r>
            <a:r>
              <a:rPr lang="zh-CN" altLang="en-US" sz="1800" b="1" spc="150">
                <a:ln w="15875"/>
                <a:gradFill>
                  <a:gsLst>
                    <a:gs pos="0">
                      <a:schemeClr val="accent1"/>
                    </a:gs>
                    <a:gs pos="100000">
                      <a:schemeClr val="accent6"/>
                    </a:gs>
                  </a:gsLst>
                  <a:lin ang="2700000" scaled="0"/>
                </a:gradFill>
                <a:effectLst/>
                <a:latin typeface="汉仪刚艺体-85W" panose="00020600040101010101" pitchFamily="18" charset="-122"/>
                <a:ea typeface="汉仪刚艺体-85W" panose="00020600040101010101" pitchFamily="18" charset="-122"/>
              </a:rPr>
              <a:t>我们定义四个角色所算出来的四个总分为</a:t>
            </a:r>
            <a:r>
              <a:rPr lang="zh-CN" altLang="en-US" sz="2300" b="1" spc="150">
                <a:ln w="15875"/>
                <a:solidFill>
                  <a:srgbClr val="FF0000"/>
                </a:solidFill>
                <a:effectLst/>
                <a:latin typeface="汉仪刚艺体-85W" panose="00020600040101010101" pitchFamily="18" charset="-122"/>
                <a:ea typeface="汉仪刚艺体-85W" panose="00020600040101010101" pitchFamily="18" charset="-122"/>
              </a:rPr>
              <a:t>角色满意度指标</a:t>
            </a:r>
            <a:r>
              <a:rPr lang="zh-CN" altLang="en-US" sz="1800" b="1" spc="150">
                <a:ln w="15875"/>
                <a:gradFill>
                  <a:gsLst>
                    <a:gs pos="0">
                      <a:schemeClr val="accent1"/>
                    </a:gs>
                    <a:gs pos="100000">
                      <a:schemeClr val="accent6"/>
                    </a:gs>
                  </a:gsLst>
                  <a:lin ang="2700000" scaled="0"/>
                </a:gradFill>
                <a:effectLst/>
                <a:latin typeface="汉仪刚艺体-85W" panose="00020600040101010101" pitchFamily="18" charset="-122"/>
                <a:ea typeface="汉仪刚艺体-85W" panose="00020600040101010101" pitchFamily="18" charset="-122"/>
              </a:rPr>
              <a:t>而所得出的最后的大总分为</a:t>
            </a:r>
            <a:r>
              <a:rPr lang="zh-CN" altLang="en-US" sz="2300" b="1" spc="150">
                <a:ln w="15875"/>
                <a:solidFill>
                  <a:srgbClr val="FF0000"/>
                </a:solidFill>
                <a:effectLst/>
                <a:latin typeface="汉仪刚艺体-85W" panose="00020600040101010101" pitchFamily="18" charset="-122"/>
                <a:ea typeface="汉仪刚艺体-85W" panose="00020600040101010101" pitchFamily="18" charset="-122"/>
              </a:rPr>
              <a:t>项目健康度指标</a:t>
            </a:r>
            <a:r>
              <a:rPr lang="zh-CN" altLang="en-US" sz="1800" b="1" spc="150">
                <a:ln w="15875"/>
                <a:gradFill>
                  <a:gsLst>
                    <a:gs pos="0">
                      <a:schemeClr val="accent1"/>
                    </a:gs>
                    <a:gs pos="100000">
                      <a:schemeClr val="accent6"/>
                    </a:gs>
                  </a:gsLst>
                  <a:lin ang="2700000" scaled="0"/>
                </a:gradFill>
                <a:effectLst/>
                <a:latin typeface="汉仪刚艺体-85W" panose="00020600040101010101" pitchFamily="18" charset="-122"/>
                <a:ea typeface="汉仪刚艺体-85W" panose="00020600040101010101" pitchFamily="18" charset="-122"/>
              </a:rPr>
              <a:t>。</a:t>
            </a:r>
            <a:endParaRPr lang="zh-CN" altLang="en-US" sz="1800" b="1" spc="150">
              <a:ln w="15875"/>
              <a:gradFill>
                <a:gsLst>
                  <a:gs pos="0">
                    <a:schemeClr val="accent1"/>
                  </a:gs>
                  <a:gs pos="100000">
                    <a:schemeClr val="accent6"/>
                  </a:gs>
                </a:gsLst>
                <a:lin ang="2700000" scaled="0"/>
              </a:gradFill>
              <a:effectLst/>
              <a:latin typeface="汉仪刚艺体-85W" panose="00020600040101010101" pitchFamily="18" charset="-122"/>
              <a:ea typeface="汉仪刚艺体-85W" panose="00020600040101010101" pitchFamily="18" charset="-122"/>
            </a:endParaRPr>
          </a:p>
        </p:txBody>
      </p:sp>
      <p:sp>
        <p:nvSpPr>
          <p:cNvPr id="6" name="文本框 5"/>
          <p:cNvSpPr txBox="1"/>
          <p:nvPr>
            <p:custDataLst>
              <p:tags r:id="rId10"/>
            </p:custDataLst>
          </p:nvPr>
        </p:nvSpPr>
        <p:spPr>
          <a:xfrm>
            <a:off x="6600841" y="2684126"/>
            <a:ext cx="663332" cy="583380"/>
          </a:xfrm>
          <a:prstGeom prst="rect">
            <a:avLst/>
          </a:prstGeom>
        </p:spPr>
        <p:txBody>
          <a:bodyPr anchor="ctr" anchorCtr="0">
            <a:normAutofit fontScale="90000" lnSpcReduction="10000"/>
          </a:bodyPr>
          <a:lstStyle>
            <a:defPPr>
              <a:defRPr lang="zh-CN"/>
            </a:defPPr>
            <a:lvl1pPr algn="ctr" eaLnBrk="1" fontAlgn="auto" hangingPunct="1">
              <a:spcBef>
                <a:spcPts val="0"/>
              </a:spcBef>
              <a:spcAft>
                <a:spcPts val="0"/>
              </a:spcAft>
              <a:defRPr sz="3200">
                <a:solidFill>
                  <a:schemeClr val="bg1">
                    <a:lumMod val="50000"/>
                  </a:schemeClr>
                </a:solidFill>
                <a:latin typeface="+mn-lt"/>
                <a:ea typeface="+mn-ea"/>
              </a:defRPr>
            </a:lvl1pPr>
          </a:lstStyle>
          <a:p>
            <a:pPr>
              <a:lnSpc>
                <a:spcPct val="120000"/>
              </a:lnSpc>
            </a:pPr>
            <a:r>
              <a:rPr lang="en-US" altLang="zh-CN" dirty="0">
                <a:solidFill>
                  <a:schemeClr val="lt1"/>
                </a:solidFill>
                <a:latin typeface="汉仪刚艺体-85W" panose="00020600040101010101" pitchFamily="18" charset="-122"/>
                <a:ea typeface="汉仪刚艺体-85W" panose="00020600040101010101" pitchFamily="18" charset="-122"/>
                <a:sym typeface="Arial" panose="020B0604020202020204" pitchFamily="34" charset="0"/>
              </a:rPr>
              <a:t>01</a:t>
            </a:r>
            <a:endParaRPr lang="en-US" altLang="zh-CN" dirty="0">
              <a:solidFill>
                <a:schemeClr val="lt1"/>
              </a:solidFill>
              <a:latin typeface="汉仪刚艺体-85W" panose="00020600040101010101" pitchFamily="18" charset="-122"/>
              <a:ea typeface="汉仪刚艺体-85W" panose="00020600040101010101" pitchFamily="18" charset="-122"/>
              <a:sym typeface="Arial" panose="020B0604020202020204" pitchFamily="34" charset="0"/>
            </a:endParaRPr>
          </a:p>
        </p:txBody>
      </p:sp>
      <p:sp>
        <p:nvSpPr>
          <p:cNvPr id="10" name="文本框 9"/>
          <p:cNvSpPr txBox="1"/>
          <p:nvPr>
            <p:custDataLst>
              <p:tags r:id="rId11"/>
            </p:custDataLst>
          </p:nvPr>
        </p:nvSpPr>
        <p:spPr>
          <a:xfrm>
            <a:off x="8466599" y="3607558"/>
            <a:ext cx="663332" cy="583380"/>
          </a:xfrm>
          <a:prstGeom prst="rect">
            <a:avLst/>
          </a:prstGeom>
        </p:spPr>
        <p:txBody>
          <a:bodyPr anchor="ctr" anchorCtr="0">
            <a:normAutofit fontScale="90000" lnSpcReduction="10000"/>
          </a:bodyPr>
          <a:lstStyle>
            <a:defPPr>
              <a:defRPr lang="zh-CN"/>
            </a:defPPr>
            <a:lvl1pPr eaLnBrk="1" fontAlgn="auto" hangingPunct="1">
              <a:spcBef>
                <a:spcPts val="0"/>
              </a:spcBef>
              <a:spcAft>
                <a:spcPts val="0"/>
              </a:spcAft>
              <a:defRPr sz="3200">
                <a:solidFill>
                  <a:schemeClr val="bg1">
                    <a:lumMod val="50000"/>
                  </a:schemeClr>
                </a:solidFill>
                <a:latin typeface="+mn-lt"/>
                <a:ea typeface="+mn-ea"/>
              </a:defRPr>
            </a:lvl1pPr>
          </a:lstStyle>
          <a:p>
            <a:pPr algn="ctr">
              <a:lnSpc>
                <a:spcPct val="120000"/>
              </a:lnSpc>
            </a:pPr>
            <a:r>
              <a:rPr lang="en-US" altLang="zh-CN" dirty="0">
                <a:solidFill>
                  <a:schemeClr val="lt1"/>
                </a:solidFill>
                <a:latin typeface="汉仪刚艺体-85W" panose="00020600040101010101" pitchFamily="18" charset="-122"/>
                <a:ea typeface="汉仪刚艺体-85W" panose="00020600040101010101" pitchFamily="18" charset="-122"/>
                <a:sym typeface="Arial" panose="020B0604020202020204" pitchFamily="34" charset="0"/>
              </a:rPr>
              <a:t>02</a:t>
            </a:r>
            <a:endParaRPr lang="en-US" altLang="zh-CN" dirty="0">
              <a:solidFill>
                <a:schemeClr val="lt1"/>
              </a:solidFill>
              <a:latin typeface="汉仪刚艺体-85W" panose="00020600040101010101" pitchFamily="18" charset="-122"/>
              <a:ea typeface="汉仪刚艺体-85W" panose="00020600040101010101" pitchFamily="18" charset="-122"/>
              <a:sym typeface="Arial" panose="020B0604020202020204" pitchFamily="34" charset="0"/>
            </a:endParaRPr>
          </a:p>
        </p:txBody>
      </p:sp>
      <p:sp>
        <p:nvSpPr>
          <p:cNvPr id="36" name="文本框 35"/>
          <p:cNvSpPr txBox="1"/>
          <p:nvPr>
            <p:custDataLst>
              <p:tags r:id="rId12"/>
            </p:custDataLst>
          </p:nvPr>
        </p:nvSpPr>
        <p:spPr>
          <a:xfrm>
            <a:off x="9193758" y="3297484"/>
            <a:ext cx="2694195" cy="1203529"/>
          </a:xfrm>
          <a:prstGeom prst="rect">
            <a:avLst/>
          </a:prstGeom>
        </p:spPr>
        <p:txBody>
          <a:bodyPr anchor="ctr" anchorCtr="0">
            <a:normAutofit/>
          </a:bodyPr>
          <a:lstStyle>
            <a:defPPr>
              <a:defRPr lang="zh-CN"/>
            </a:defPPr>
            <a:lvl1pPr algn="r" eaLnBrk="1" fontAlgn="auto" hangingPunct="1">
              <a:spcBef>
                <a:spcPts val="0"/>
              </a:spcBef>
              <a:spcAft>
                <a:spcPts val="0"/>
              </a:spcAft>
              <a:defRPr sz="1400">
                <a:solidFill>
                  <a:schemeClr val="bg1">
                    <a:lumMod val="50000"/>
                  </a:schemeClr>
                </a:solidFill>
                <a:latin typeface="+mn-lt"/>
                <a:ea typeface="+mn-ea"/>
              </a:defRPr>
            </a:lvl1pPr>
          </a:lstStyle>
          <a:p>
            <a:pPr marL="0" lvl="0" indent="0" algn="l">
              <a:lnSpc>
                <a:spcPct val="120000"/>
              </a:lnSpc>
              <a:spcBef>
                <a:spcPts val="0"/>
              </a:spcBef>
              <a:spcAft>
                <a:spcPts val="0"/>
              </a:spcAft>
              <a:buSzPct val="100000"/>
            </a:pPr>
            <a:r>
              <a:rPr lang="zh-CN" altLang="en-US" b="1" spc="150">
                <a:ln w="15875"/>
                <a:gradFill>
                  <a:gsLst>
                    <a:gs pos="0">
                      <a:schemeClr val="accent1"/>
                    </a:gs>
                    <a:gs pos="100000">
                      <a:schemeClr val="accent6"/>
                    </a:gs>
                  </a:gsLst>
                  <a:lin ang="2700000" scaled="0"/>
                </a:gradFill>
                <a:effectLst/>
                <a:latin typeface="汉仪刚艺体-85W" panose="00020600040101010101" pitchFamily="18" charset="-122"/>
                <a:ea typeface="汉仪刚艺体-85W" panose="00020600040101010101" pitchFamily="18" charset="-122"/>
              </a:rPr>
              <a:t>而对于</a:t>
            </a:r>
            <a:r>
              <a:rPr lang="zh-CN" altLang="en-US" sz="1800" b="1" spc="150">
                <a:ln w="15875"/>
                <a:solidFill>
                  <a:srgbClr val="FF0000"/>
                </a:solidFill>
                <a:effectLst/>
                <a:latin typeface="汉仪刚艺体-85W" panose="00020600040101010101" pitchFamily="18" charset="-122"/>
                <a:ea typeface="汉仪刚艺体-85W" panose="00020600040101010101" pitchFamily="18" charset="-122"/>
              </a:rPr>
              <a:t>角色满意度</a:t>
            </a:r>
            <a:r>
              <a:rPr lang="zh-CN" altLang="en-US" b="1" spc="150">
                <a:ln w="15875"/>
                <a:gradFill>
                  <a:gsLst>
                    <a:gs pos="0">
                      <a:schemeClr val="accent1"/>
                    </a:gs>
                    <a:gs pos="100000">
                      <a:schemeClr val="accent6"/>
                    </a:gs>
                  </a:gsLst>
                  <a:lin ang="2700000" scaled="0"/>
                </a:gradFill>
                <a:effectLst/>
                <a:latin typeface="汉仪刚艺体-85W" panose="00020600040101010101" pitchFamily="18" charset="-122"/>
                <a:ea typeface="汉仪刚艺体-85W" panose="00020600040101010101" pitchFamily="18" charset="-122"/>
              </a:rPr>
              <a:t>这个指标而言，我们关心每个角色所</a:t>
            </a:r>
            <a:r>
              <a:rPr lang="zh-CN" altLang="en-US" sz="1800" b="1" spc="150">
                <a:ln w="15875"/>
                <a:solidFill>
                  <a:srgbClr val="FF0000"/>
                </a:solidFill>
                <a:effectLst/>
                <a:latin typeface="汉仪刚艺体-85W" panose="00020600040101010101" pitchFamily="18" charset="-122"/>
                <a:ea typeface="汉仪刚艺体-85W" panose="00020600040101010101" pitchFamily="18" charset="-122"/>
              </a:rPr>
              <a:t>最关心的指标</a:t>
            </a:r>
            <a:r>
              <a:rPr lang="zh-CN" altLang="en-US" b="1" spc="150">
                <a:ln w="15875"/>
                <a:gradFill>
                  <a:gsLst>
                    <a:gs pos="0">
                      <a:schemeClr val="accent1"/>
                    </a:gs>
                    <a:gs pos="100000">
                      <a:schemeClr val="accent6"/>
                    </a:gs>
                  </a:gsLst>
                  <a:lin ang="2700000" scaled="0"/>
                </a:gradFill>
                <a:effectLst/>
                <a:latin typeface="汉仪刚艺体-85W" panose="00020600040101010101" pitchFamily="18" charset="-122"/>
                <a:ea typeface="汉仪刚艺体-85W" panose="00020600040101010101" pitchFamily="18" charset="-122"/>
              </a:rPr>
              <a:t>：</a:t>
            </a:r>
            <a:endParaRPr lang="zh-CN" altLang="en-US" b="1" spc="150">
              <a:ln w="15875"/>
              <a:gradFill>
                <a:gsLst>
                  <a:gs pos="0">
                    <a:schemeClr val="accent1"/>
                  </a:gs>
                  <a:gs pos="100000">
                    <a:schemeClr val="accent6"/>
                  </a:gs>
                </a:gsLst>
                <a:lin ang="2700000" scaled="0"/>
              </a:gradFill>
              <a:effectLst/>
              <a:latin typeface="汉仪刚艺体-85W" panose="00020600040101010101" pitchFamily="18" charset="-122"/>
              <a:ea typeface="汉仪刚艺体-85W" panose="00020600040101010101" pitchFamily="18" charset="-122"/>
            </a:endParaRPr>
          </a:p>
        </p:txBody>
      </p:sp>
      <p:sp>
        <p:nvSpPr>
          <p:cNvPr id="11" name="椭圆 10"/>
          <p:cNvSpPr/>
          <p:nvPr>
            <p:custDataLst>
              <p:tags r:id="rId13"/>
            </p:custDataLst>
          </p:nvPr>
        </p:nvSpPr>
        <p:spPr bwMode="auto">
          <a:xfrm rot="19800000">
            <a:off x="7042724" y="3434098"/>
            <a:ext cx="910644" cy="910644"/>
          </a:xfrm>
          <a:prstGeom prst="ellipse">
            <a:avLst/>
          </a:prstGeom>
          <a:solidFill>
            <a:schemeClr val="accent1">
              <a:lumMod val="60000"/>
              <a:lumOff val="40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pPr>
            <a:endParaRPr lang="zh-CN" altLang="en-US">
              <a:solidFill>
                <a:schemeClr val="lt1"/>
              </a:solidFill>
              <a:latin typeface="汉仪刚艺体-85W" panose="00020600040101010101" pitchFamily="18" charset="-122"/>
              <a:ea typeface="汉仪刚艺体-85W" panose="00020600040101010101" pitchFamily="18" charset="-122"/>
              <a:sym typeface="Arial" panose="020B0604020202020204" pitchFamily="34" charset="0"/>
            </a:endParaRPr>
          </a:p>
        </p:txBody>
      </p:sp>
      <p:sp>
        <p:nvSpPr>
          <p:cNvPr id="12" name="等腰三角形 11"/>
          <p:cNvSpPr/>
          <p:nvPr>
            <p:custDataLst>
              <p:tags r:id="rId14"/>
            </p:custDataLst>
          </p:nvPr>
        </p:nvSpPr>
        <p:spPr bwMode="auto">
          <a:xfrm rot="19800000" flipV="1">
            <a:off x="7632430" y="4249883"/>
            <a:ext cx="300386" cy="25769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pPr>
            <a:endParaRPr lang="zh-CN" altLang="en-US">
              <a:solidFill>
                <a:schemeClr val="lt1"/>
              </a:solidFill>
              <a:latin typeface="汉仪刚艺体-85W" panose="00020600040101010101" pitchFamily="18" charset="-122"/>
              <a:ea typeface="汉仪刚艺体-85W" panose="00020600040101010101" pitchFamily="18" charset="-122"/>
              <a:sym typeface="Arial" panose="020B0604020202020204" pitchFamily="34" charset="0"/>
            </a:endParaRPr>
          </a:p>
        </p:txBody>
      </p:sp>
      <p:sp>
        <p:nvSpPr>
          <p:cNvPr id="14" name="椭圆 13"/>
          <p:cNvSpPr/>
          <p:nvPr>
            <p:custDataLst>
              <p:tags r:id="rId15"/>
            </p:custDataLst>
          </p:nvPr>
        </p:nvSpPr>
        <p:spPr bwMode="auto">
          <a:xfrm rot="1800000" flipH="1">
            <a:off x="7558122" y="2351126"/>
            <a:ext cx="910644" cy="910644"/>
          </a:xfrm>
          <a:prstGeom prst="ellipse">
            <a:avLst/>
          </a:prstGeom>
          <a:solidFill>
            <a:schemeClr val="accent1"/>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pPr>
            <a:endParaRPr lang="zh-CN" altLang="en-US">
              <a:solidFill>
                <a:schemeClr val="lt1"/>
              </a:solidFill>
              <a:latin typeface="汉仪刚艺体-85W" panose="00020600040101010101" pitchFamily="18" charset="-122"/>
              <a:ea typeface="汉仪刚艺体-85W" panose="00020600040101010101" pitchFamily="18" charset="-122"/>
              <a:sym typeface="Arial" panose="020B0604020202020204" pitchFamily="34" charset="0"/>
            </a:endParaRPr>
          </a:p>
        </p:txBody>
      </p:sp>
      <p:sp>
        <p:nvSpPr>
          <p:cNvPr id="15" name="等腰三角形 14"/>
          <p:cNvSpPr/>
          <p:nvPr>
            <p:custDataLst>
              <p:tags r:id="rId16"/>
            </p:custDataLst>
          </p:nvPr>
        </p:nvSpPr>
        <p:spPr bwMode="auto">
          <a:xfrm rot="1800000" flipH="1" flipV="1">
            <a:off x="7578677" y="3170074"/>
            <a:ext cx="300386" cy="2577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pPr>
            <a:endParaRPr lang="zh-CN" altLang="en-US">
              <a:solidFill>
                <a:schemeClr val="lt1"/>
              </a:solidFill>
              <a:latin typeface="汉仪刚艺体-85W" panose="00020600040101010101" pitchFamily="18" charset="-122"/>
              <a:ea typeface="汉仪刚艺体-85W" panose="00020600040101010101" pitchFamily="18" charset="-122"/>
              <a:sym typeface="Arial" panose="020B0604020202020204" pitchFamily="34" charset="0"/>
            </a:endParaRPr>
          </a:p>
        </p:txBody>
      </p:sp>
      <p:sp>
        <p:nvSpPr>
          <p:cNvPr id="17" name="Freeform 14"/>
          <p:cNvSpPr>
            <a:spLocks noChangeAspect="1" noEditPoints="1"/>
          </p:cNvSpPr>
          <p:nvPr>
            <p:custDataLst>
              <p:tags r:id="rId17"/>
            </p:custDataLst>
          </p:nvPr>
        </p:nvSpPr>
        <p:spPr bwMode="auto">
          <a:xfrm>
            <a:off x="7896452" y="2626217"/>
            <a:ext cx="246633" cy="357301"/>
          </a:xfrm>
          <a:custGeom>
            <a:avLst/>
            <a:gdLst>
              <a:gd name="T0" fmla="*/ 2147483646 w 141"/>
              <a:gd name="T1" fmla="*/ 2147483646 h 205"/>
              <a:gd name="T2" fmla="*/ 2147483646 w 141"/>
              <a:gd name="T3" fmla="*/ 2147483646 h 205"/>
              <a:gd name="T4" fmla="*/ 2147483646 w 141"/>
              <a:gd name="T5" fmla="*/ 2147483646 h 205"/>
              <a:gd name="T6" fmla="*/ 2147483646 w 141"/>
              <a:gd name="T7" fmla="*/ 2147483646 h 205"/>
              <a:gd name="T8" fmla="*/ 2147483646 w 141"/>
              <a:gd name="T9" fmla="*/ 2147483646 h 205"/>
              <a:gd name="T10" fmla="*/ 2147483646 w 141"/>
              <a:gd name="T11" fmla="*/ 2147483646 h 205"/>
              <a:gd name="T12" fmla="*/ 2147483646 w 141"/>
              <a:gd name="T13" fmla="*/ 2147483646 h 205"/>
              <a:gd name="T14" fmla="*/ 2147483646 w 141"/>
              <a:gd name="T15" fmla="*/ 2147483646 h 205"/>
              <a:gd name="T16" fmla="*/ 2147483646 w 141"/>
              <a:gd name="T17" fmla="*/ 2147483646 h 205"/>
              <a:gd name="T18" fmla="*/ 2147483646 w 141"/>
              <a:gd name="T19" fmla="*/ 2147483646 h 205"/>
              <a:gd name="T20" fmla="*/ 2147483646 w 141"/>
              <a:gd name="T21" fmla="*/ 2147483646 h 205"/>
              <a:gd name="T22" fmla="*/ 2147483646 w 141"/>
              <a:gd name="T23" fmla="*/ 2147483646 h 205"/>
              <a:gd name="T24" fmla="*/ 2147483646 w 141"/>
              <a:gd name="T25" fmla="*/ 2147483646 h 205"/>
              <a:gd name="T26" fmla="*/ 2147483646 w 141"/>
              <a:gd name="T27" fmla="*/ 0 h 205"/>
              <a:gd name="T28" fmla="*/ 2147483646 w 141"/>
              <a:gd name="T29" fmla="*/ 2147483646 h 205"/>
              <a:gd name="T30" fmla="*/ 2147483646 w 141"/>
              <a:gd name="T31" fmla="*/ 2147483646 h 205"/>
              <a:gd name="T32" fmla="*/ 2147483646 w 141"/>
              <a:gd name="T33" fmla="*/ 2147483646 h 205"/>
              <a:gd name="T34" fmla="*/ 2147483646 w 141"/>
              <a:gd name="T35" fmla="*/ 2147483646 h 205"/>
              <a:gd name="T36" fmla="*/ 2147483646 w 141"/>
              <a:gd name="T37" fmla="*/ 2147483646 h 205"/>
              <a:gd name="T38" fmla="*/ 2147483646 w 141"/>
              <a:gd name="T39" fmla="*/ 2147483646 h 205"/>
              <a:gd name="T40" fmla="*/ 2147483646 w 141"/>
              <a:gd name="T41" fmla="*/ 2147483646 h 205"/>
              <a:gd name="T42" fmla="*/ 2147483646 w 141"/>
              <a:gd name="T43" fmla="*/ 2147483646 h 205"/>
              <a:gd name="T44" fmla="*/ 2147483646 w 141"/>
              <a:gd name="T45" fmla="*/ 2147483646 h 205"/>
              <a:gd name="T46" fmla="*/ 2147483646 w 141"/>
              <a:gd name="T47" fmla="*/ 2147483646 h 205"/>
              <a:gd name="T48" fmla="*/ 2147483646 w 141"/>
              <a:gd name="T49" fmla="*/ 2147483646 h 205"/>
              <a:gd name="T50" fmla="*/ 2147483646 w 141"/>
              <a:gd name="T51" fmla="*/ 2147483646 h 205"/>
              <a:gd name="T52" fmla="*/ 2147483646 w 141"/>
              <a:gd name="T53" fmla="*/ 2147483646 h 205"/>
              <a:gd name="T54" fmla="*/ 2147483646 w 141"/>
              <a:gd name="T55" fmla="*/ 2147483646 h 205"/>
              <a:gd name="T56" fmla="*/ 2147483646 w 141"/>
              <a:gd name="T57" fmla="*/ 2147483646 h 205"/>
              <a:gd name="T58" fmla="*/ 2147483646 w 141"/>
              <a:gd name="T59" fmla="*/ 2147483646 h 205"/>
              <a:gd name="T60" fmla="*/ 2147483646 w 141"/>
              <a:gd name="T61" fmla="*/ 2147483646 h 205"/>
              <a:gd name="T62" fmla="*/ 2147483646 w 141"/>
              <a:gd name="T63" fmla="*/ 2147483646 h 2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1" h="205">
                <a:moveTo>
                  <a:pt x="74" y="0"/>
                </a:moveTo>
                <a:cubicBezTo>
                  <a:pt x="78" y="1"/>
                  <a:pt x="83" y="1"/>
                  <a:pt x="88" y="3"/>
                </a:cubicBezTo>
                <a:cubicBezTo>
                  <a:pt x="100" y="6"/>
                  <a:pt x="110" y="12"/>
                  <a:pt x="119" y="21"/>
                </a:cubicBezTo>
                <a:cubicBezTo>
                  <a:pt x="128" y="30"/>
                  <a:pt x="134" y="40"/>
                  <a:pt x="137" y="53"/>
                </a:cubicBezTo>
                <a:cubicBezTo>
                  <a:pt x="141" y="70"/>
                  <a:pt x="139" y="86"/>
                  <a:pt x="130" y="102"/>
                </a:cubicBezTo>
                <a:cubicBezTo>
                  <a:pt x="128" y="107"/>
                  <a:pt x="125" y="112"/>
                  <a:pt x="122" y="117"/>
                </a:cubicBezTo>
                <a:cubicBezTo>
                  <a:pt x="119" y="123"/>
                  <a:pt x="117" y="130"/>
                  <a:pt x="117" y="138"/>
                </a:cubicBezTo>
                <a:cubicBezTo>
                  <a:pt x="117" y="139"/>
                  <a:pt x="116" y="139"/>
                  <a:pt x="116" y="140"/>
                </a:cubicBezTo>
                <a:cubicBezTo>
                  <a:pt x="116" y="142"/>
                  <a:pt x="115" y="147"/>
                  <a:pt x="116" y="149"/>
                </a:cubicBezTo>
                <a:cubicBezTo>
                  <a:pt x="117" y="153"/>
                  <a:pt x="116" y="156"/>
                  <a:pt x="115" y="160"/>
                </a:cubicBezTo>
                <a:cubicBezTo>
                  <a:pt x="115" y="160"/>
                  <a:pt x="114" y="161"/>
                  <a:pt x="115" y="162"/>
                </a:cubicBezTo>
                <a:cubicBezTo>
                  <a:pt x="118" y="171"/>
                  <a:pt x="115" y="181"/>
                  <a:pt x="106" y="186"/>
                </a:cubicBezTo>
                <a:cubicBezTo>
                  <a:pt x="105" y="186"/>
                  <a:pt x="104" y="187"/>
                  <a:pt x="104" y="188"/>
                </a:cubicBezTo>
                <a:cubicBezTo>
                  <a:pt x="100" y="198"/>
                  <a:pt x="93" y="204"/>
                  <a:pt x="82" y="204"/>
                </a:cubicBezTo>
                <a:cubicBezTo>
                  <a:pt x="74" y="205"/>
                  <a:pt x="65" y="205"/>
                  <a:pt x="56" y="204"/>
                </a:cubicBezTo>
                <a:cubicBezTo>
                  <a:pt x="46" y="203"/>
                  <a:pt x="40" y="198"/>
                  <a:pt x="37" y="189"/>
                </a:cubicBezTo>
                <a:cubicBezTo>
                  <a:pt x="36" y="187"/>
                  <a:pt x="35" y="186"/>
                  <a:pt x="33" y="185"/>
                </a:cubicBezTo>
                <a:cubicBezTo>
                  <a:pt x="25" y="181"/>
                  <a:pt x="22" y="171"/>
                  <a:pt x="25" y="163"/>
                </a:cubicBezTo>
                <a:cubicBezTo>
                  <a:pt x="25" y="161"/>
                  <a:pt x="26" y="161"/>
                  <a:pt x="25" y="159"/>
                </a:cubicBezTo>
                <a:cubicBezTo>
                  <a:pt x="23" y="155"/>
                  <a:pt x="23" y="151"/>
                  <a:pt x="25" y="146"/>
                </a:cubicBezTo>
                <a:cubicBezTo>
                  <a:pt x="25" y="145"/>
                  <a:pt x="25" y="144"/>
                  <a:pt x="25" y="143"/>
                </a:cubicBezTo>
                <a:cubicBezTo>
                  <a:pt x="24" y="140"/>
                  <a:pt x="23" y="137"/>
                  <a:pt x="23" y="133"/>
                </a:cubicBezTo>
                <a:cubicBezTo>
                  <a:pt x="22" y="126"/>
                  <a:pt x="19" y="119"/>
                  <a:pt x="15" y="113"/>
                </a:cubicBezTo>
                <a:cubicBezTo>
                  <a:pt x="12" y="107"/>
                  <a:pt x="9" y="101"/>
                  <a:pt x="6" y="94"/>
                </a:cubicBezTo>
                <a:cubicBezTo>
                  <a:pt x="1" y="83"/>
                  <a:pt x="0" y="70"/>
                  <a:pt x="2" y="58"/>
                </a:cubicBezTo>
                <a:cubicBezTo>
                  <a:pt x="7" y="33"/>
                  <a:pt x="21" y="16"/>
                  <a:pt x="43" y="6"/>
                </a:cubicBezTo>
                <a:cubicBezTo>
                  <a:pt x="50" y="3"/>
                  <a:pt x="57" y="1"/>
                  <a:pt x="64" y="0"/>
                </a:cubicBezTo>
                <a:cubicBezTo>
                  <a:pt x="65" y="0"/>
                  <a:pt x="65" y="0"/>
                  <a:pt x="66" y="0"/>
                </a:cubicBezTo>
                <a:cubicBezTo>
                  <a:pt x="69" y="0"/>
                  <a:pt x="71" y="0"/>
                  <a:pt x="74" y="0"/>
                </a:cubicBezTo>
                <a:close/>
                <a:moveTo>
                  <a:pt x="70" y="141"/>
                </a:moveTo>
                <a:cubicBezTo>
                  <a:pt x="79" y="141"/>
                  <a:pt x="88" y="141"/>
                  <a:pt x="97" y="141"/>
                </a:cubicBezTo>
                <a:cubicBezTo>
                  <a:pt x="102" y="141"/>
                  <a:pt x="103" y="140"/>
                  <a:pt x="104" y="135"/>
                </a:cubicBezTo>
                <a:cubicBezTo>
                  <a:pt x="105" y="129"/>
                  <a:pt x="106" y="123"/>
                  <a:pt x="108" y="118"/>
                </a:cubicBezTo>
                <a:cubicBezTo>
                  <a:pt x="111" y="110"/>
                  <a:pt x="115" y="104"/>
                  <a:pt x="118" y="97"/>
                </a:cubicBezTo>
                <a:cubicBezTo>
                  <a:pt x="122" y="90"/>
                  <a:pt x="125" y="82"/>
                  <a:pt x="126" y="74"/>
                </a:cubicBezTo>
                <a:cubicBezTo>
                  <a:pt x="127" y="55"/>
                  <a:pt x="120" y="38"/>
                  <a:pt x="105" y="26"/>
                </a:cubicBezTo>
                <a:cubicBezTo>
                  <a:pt x="86" y="10"/>
                  <a:pt x="61" y="9"/>
                  <a:pt x="40" y="21"/>
                </a:cubicBezTo>
                <a:cubicBezTo>
                  <a:pt x="21" y="34"/>
                  <a:pt x="11" y="56"/>
                  <a:pt x="15" y="80"/>
                </a:cubicBezTo>
                <a:cubicBezTo>
                  <a:pt x="16" y="88"/>
                  <a:pt x="20" y="95"/>
                  <a:pt x="24" y="102"/>
                </a:cubicBezTo>
                <a:cubicBezTo>
                  <a:pt x="30" y="113"/>
                  <a:pt x="35" y="124"/>
                  <a:pt x="36" y="136"/>
                </a:cubicBezTo>
                <a:cubicBezTo>
                  <a:pt x="36" y="140"/>
                  <a:pt x="38" y="141"/>
                  <a:pt x="42" y="141"/>
                </a:cubicBezTo>
                <a:cubicBezTo>
                  <a:pt x="52" y="141"/>
                  <a:pt x="61" y="141"/>
                  <a:pt x="70" y="141"/>
                </a:cubicBezTo>
                <a:close/>
                <a:moveTo>
                  <a:pt x="70" y="147"/>
                </a:moveTo>
                <a:cubicBezTo>
                  <a:pt x="61" y="147"/>
                  <a:pt x="52" y="147"/>
                  <a:pt x="43" y="147"/>
                </a:cubicBezTo>
                <a:cubicBezTo>
                  <a:pt x="40" y="147"/>
                  <a:pt x="38" y="148"/>
                  <a:pt x="37" y="150"/>
                </a:cubicBezTo>
                <a:cubicBezTo>
                  <a:pt x="35" y="154"/>
                  <a:pt x="38" y="158"/>
                  <a:pt x="43" y="158"/>
                </a:cubicBezTo>
                <a:cubicBezTo>
                  <a:pt x="55" y="158"/>
                  <a:pt x="68" y="158"/>
                  <a:pt x="81" y="158"/>
                </a:cubicBezTo>
                <a:cubicBezTo>
                  <a:pt x="86" y="158"/>
                  <a:pt x="92" y="158"/>
                  <a:pt x="97" y="158"/>
                </a:cubicBezTo>
                <a:cubicBezTo>
                  <a:pt x="100" y="158"/>
                  <a:pt x="102" y="157"/>
                  <a:pt x="103" y="155"/>
                </a:cubicBezTo>
                <a:cubicBezTo>
                  <a:pt x="105" y="151"/>
                  <a:pt x="102" y="147"/>
                  <a:pt x="97" y="147"/>
                </a:cubicBezTo>
                <a:cubicBezTo>
                  <a:pt x="88" y="147"/>
                  <a:pt x="79" y="147"/>
                  <a:pt x="70" y="147"/>
                </a:cubicBezTo>
                <a:close/>
                <a:moveTo>
                  <a:pt x="70" y="164"/>
                </a:moveTo>
                <a:cubicBezTo>
                  <a:pt x="61" y="164"/>
                  <a:pt x="52" y="164"/>
                  <a:pt x="43" y="164"/>
                </a:cubicBezTo>
                <a:cubicBezTo>
                  <a:pt x="40" y="164"/>
                  <a:pt x="38" y="165"/>
                  <a:pt x="37" y="167"/>
                </a:cubicBezTo>
                <a:cubicBezTo>
                  <a:pt x="35" y="171"/>
                  <a:pt x="38" y="175"/>
                  <a:pt x="43" y="175"/>
                </a:cubicBezTo>
                <a:cubicBezTo>
                  <a:pt x="55" y="175"/>
                  <a:pt x="68" y="175"/>
                  <a:pt x="81" y="175"/>
                </a:cubicBezTo>
                <a:cubicBezTo>
                  <a:pt x="86" y="175"/>
                  <a:pt x="92" y="175"/>
                  <a:pt x="97" y="175"/>
                </a:cubicBezTo>
                <a:cubicBezTo>
                  <a:pt x="100" y="175"/>
                  <a:pt x="102" y="174"/>
                  <a:pt x="103" y="171"/>
                </a:cubicBezTo>
                <a:cubicBezTo>
                  <a:pt x="105" y="168"/>
                  <a:pt x="102" y="164"/>
                  <a:pt x="97" y="164"/>
                </a:cubicBezTo>
                <a:cubicBezTo>
                  <a:pt x="88" y="164"/>
                  <a:pt x="79" y="164"/>
                  <a:pt x="70" y="164"/>
                </a:cubicBezTo>
                <a:close/>
                <a:moveTo>
                  <a:pt x="48" y="181"/>
                </a:moveTo>
                <a:cubicBezTo>
                  <a:pt x="48" y="186"/>
                  <a:pt x="52" y="191"/>
                  <a:pt x="58" y="191"/>
                </a:cubicBezTo>
                <a:cubicBezTo>
                  <a:pt x="66" y="192"/>
                  <a:pt x="74" y="192"/>
                  <a:pt x="82" y="191"/>
                </a:cubicBezTo>
                <a:cubicBezTo>
                  <a:pt x="88" y="191"/>
                  <a:pt x="92" y="186"/>
                  <a:pt x="92" y="181"/>
                </a:cubicBezTo>
                <a:cubicBezTo>
                  <a:pt x="77" y="181"/>
                  <a:pt x="63" y="181"/>
                  <a:pt x="48" y="181"/>
                </a:cubicBezTo>
                <a:close/>
              </a:path>
            </a:pathLst>
          </a:custGeom>
          <a:solidFill>
            <a:schemeClr val="lt1"/>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a:solidFill>
                <a:schemeClr val="dk1"/>
              </a:solidFill>
              <a:latin typeface="汉仪刚艺体-85W" panose="00020600040101010101" pitchFamily="18" charset="-122"/>
              <a:ea typeface="汉仪刚艺体-85W" panose="00020600040101010101" pitchFamily="18" charset="-122"/>
              <a:sym typeface="Arial" panose="020B0604020202020204" pitchFamily="34" charset="0"/>
            </a:endParaRPr>
          </a:p>
        </p:txBody>
      </p:sp>
      <p:sp>
        <p:nvSpPr>
          <p:cNvPr id="18" name="Freeform 26"/>
          <p:cNvSpPr>
            <a:spLocks noChangeAspect="1"/>
          </p:cNvSpPr>
          <p:nvPr>
            <p:custDataLst>
              <p:tags r:id="rId18"/>
            </p:custDataLst>
          </p:nvPr>
        </p:nvSpPr>
        <p:spPr bwMode="auto">
          <a:xfrm>
            <a:off x="7320976" y="3783494"/>
            <a:ext cx="357301" cy="216594"/>
          </a:xfrm>
          <a:custGeom>
            <a:avLst/>
            <a:gdLst>
              <a:gd name="T0" fmla="*/ 2147483646 w 230"/>
              <a:gd name="T1" fmla="*/ 2147483646 h 140"/>
              <a:gd name="T2" fmla="*/ 2147483646 w 230"/>
              <a:gd name="T3" fmla="*/ 2147483646 h 140"/>
              <a:gd name="T4" fmla="*/ 2147483646 w 230"/>
              <a:gd name="T5" fmla="*/ 2147483646 h 140"/>
              <a:gd name="T6" fmla="*/ 2147483646 w 230"/>
              <a:gd name="T7" fmla="*/ 2147483646 h 140"/>
              <a:gd name="T8" fmla="*/ 2147483646 w 230"/>
              <a:gd name="T9" fmla="*/ 2147483646 h 140"/>
              <a:gd name="T10" fmla="*/ 2147483646 w 230"/>
              <a:gd name="T11" fmla="*/ 2147483646 h 140"/>
              <a:gd name="T12" fmla="*/ 2147483646 w 230"/>
              <a:gd name="T13" fmla="*/ 2147483646 h 140"/>
              <a:gd name="T14" fmla="*/ 2147483646 w 230"/>
              <a:gd name="T15" fmla="*/ 2147483646 h 140"/>
              <a:gd name="T16" fmla="*/ 2147483646 w 230"/>
              <a:gd name="T17" fmla="*/ 2147483646 h 140"/>
              <a:gd name="T18" fmla="*/ 2147483646 w 230"/>
              <a:gd name="T19" fmla="*/ 2147483646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 h="140">
                <a:moveTo>
                  <a:pt x="31" y="62"/>
                </a:moveTo>
                <a:cubicBezTo>
                  <a:pt x="31" y="62"/>
                  <a:pt x="3" y="70"/>
                  <a:pt x="1" y="92"/>
                </a:cubicBezTo>
                <a:cubicBezTo>
                  <a:pt x="0" y="115"/>
                  <a:pt x="19" y="140"/>
                  <a:pt x="39" y="140"/>
                </a:cubicBezTo>
                <a:cubicBezTo>
                  <a:pt x="60" y="140"/>
                  <a:pt x="179" y="140"/>
                  <a:pt x="191" y="140"/>
                </a:cubicBezTo>
                <a:cubicBezTo>
                  <a:pt x="202" y="140"/>
                  <a:pt x="230" y="118"/>
                  <a:pt x="229" y="92"/>
                </a:cubicBezTo>
                <a:cubicBezTo>
                  <a:pt x="227" y="49"/>
                  <a:pt x="173" y="40"/>
                  <a:pt x="173" y="40"/>
                </a:cubicBezTo>
                <a:cubicBezTo>
                  <a:pt x="173" y="40"/>
                  <a:pt x="173" y="0"/>
                  <a:pt x="121" y="2"/>
                </a:cubicBezTo>
                <a:cubicBezTo>
                  <a:pt x="76" y="3"/>
                  <a:pt x="71" y="35"/>
                  <a:pt x="71" y="35"/>
                </a:cubicBezTo>
                <a:cubicBezTo>
                  <a:pt x="71" y="35"/>
                  <a:pt x="53" y="26"/>
                  <a:pt x="38" y="38"/>
                </a:cubicBezTo>
                <a:cubicBezTo>
                  <a:pt x="23" y="49"/>
                  <a:pt x="31" y="62"/>
                  <a:pt x="31" y="62"/>
                </a:cubicBezTo>
                <a:close/>
              </a:path>
            </a:pathLst>
          </a:custGeom>
          <a:solidFill>
            <a:schemeClr val="lt1"/>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a:solidFill>
                <a:schemeClr val="dk1"/>
              </a:solidFill>
              <a:latin typeface="汉仪刚艺体-85W" panose="00020600040101010101" pitchFamily="18" charset="-122"/>
              <a:ea typeface="汉仪刚艺体-85W" panose="00020600040101010101" pitchFamily="18" charset="-122"/>
              <a:sym typeface="Arial" panose="020B0604020202020204" pitchFamily="34" charset="0"/>
            </a:endParaRPr>
          </a:p>
        </p:txBody>
      </p:sp>
      <p:sp>
        <p:nvSpPr>
          <p:cNvPr id="7" name="文本框 6"/>
          <p:cNvSpPr txBox="1"/>
          <p:nvPr>
            <p:custDataLst>
              <p:tags r:id="rId19"/>
            </p:custDataLst>
          </p:nvPr>
        </p:nvSpPr>
        <p:spPr>
          <a:xfrm>
            <a:off x="304801" y="306000"/>
            <a:ext cx="2894400" cy="624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ctr">
              <a:lnSpc>
                <a:spcPct val="100000"/>
              </a:lnSpc>
              <a:spcBef>
                <a:spcPts val="0"/>
              </a:spcBef>
              <a:spcAft>
                <a:spcPts val="0"/>
              </a:spcAft>
              <a:buSzPct val="100000"/>
              <a:buNone/>
            </a:pPr>
            <a:r>
              <a:rPr lang="zh-CN" altLang="en-US" sz="3600">
                <a:solidFill>
                  <a:schemeClr val="accent1"/>
                </a:solidFill>
                <a:latin typeface="方正全福体" panose="02000500000000000000" charset="-122"/>
                <a:ea typeface="方正全福体" panose="02000500000000000000" charset="-122"/>
              </a:rPr>
              <a:t>四、数据说明与指标设计</a:t>
            </a:r>
            <a:endParaRPr lang="zh-CN" altLang="en-US" sz="3600">
              <a:solidFill>
                <a:schemeClr val="accent1"/>
              </a:solidFill>
              <a:latin typeface="方正全福体" panose="02000500000000000000" charset="-122"/>
              <a:ea typeface="方正全福体" panose="02000500000000000000" charset="-122"/>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nodeType="click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6" dur="2000" fill="hold"/>
                                              <p:tgtEl>
                                                <p:spTgt spid="6"/>
                                              </p:tgtEl>
                                              <p:attrNameLst>
                                                <p:attrName>num.show</p:attrName>
                                              </p:attrNameLst>
                                            </p:cBhvr>
                                            <p:tavLst>
                                              <p:tav tm="0">
                                                <p:val>
                                                  <p:fltVal val="0"/>
                                                </p:val>
                                              </p:tav>
                                              <p:tav tm="100000">
                                                <p:val>
                                                  <p:strVal val="#ppt_v"/>
                                                </p:val>
                                              </p:tav>
                                            </p:tavLst>
                                          </p:anim>
                                        </wppc:dynamicDigit>
                                      </p:ext>
                                    </p:extLst>
                                  </p:childTnLst>
                                </p:cTn>
                              </p:par>
                              <p:par>
                                <p:cTn id="17" presetID="0" presetClass="entr" presetSubtype="0" decel="70000" fill="hold" grpId="0" nodeType="withEffect">
                                  <p:stCondLst>
                                    <p:cond delay="0"/>
                                  </p:stCondLst>
                                  <p:iterate type="lt">
                                    <p:tmPct val="10000"/>
                                  </p:iterate>
                                  <p:childTnLst>
                                    <p:set>
                                      <p:cBhvr>
                                        <p:cTn id="18" dur="855" fill="hold">
                                          <p:stCondLst>
                                            <p:cond delay="1"/>
                                          </p:stCondLst>
                                        </p:cTn>
                                        <p:tgtEl>
                                          <p:spTgt spid="5"/>
                                        </p:tgtEl>
                                        <p:attrNameLst>
                                          <p:attrName>style.visibility</p:attrName>
                                        </p:attrNameLst>
                                      </p:cBhvr>
                                      <p:to>
                                        <p:strVal val="visible"/>
                                      </p:to>
                                    </p:set>
                                    <p:anim to="" calcmode="lin" valueType="num">
                                      <p:cBhvr>
                                        <p:cTn id="19" dur="1" fill="hold">
                                          <p:stCondLst>
                                            <p:cond delay="0"/>
                                          </p:stCondLst>
                                        </p:cTn>
                                        <p:tgtEl>
                                          <p:spTgt spid="5"/>
                                        </p:tgtEl>
                                        <p:attrNameLst>
                                          <p:attrName>ppt_x</p:attrName>
                                        </p:attrNameLst>
                                      </p:cBhvr>
                                      <p:tavLst>
                                        <p:tav tm="0">
                                          <p:val>
                                            <p:strVal val="#ppt_x"/>
                                          </p:val>
                                        </p:tav>
                                        <p:tav tm="100000">
                                          <p:val>
                                            <p:strVal val="#ppt_x+0.15*sin(rand(0-360)+0)+2"/>
                                          </p:val>
                                        </p:tav>
                                      </p:tavLst>
                                    </p:anim>
                                    <p:anim to="" calcmode="lin" valueType="num">
                                      <p:cBhvr>
                                        <p:cTn id="20" dur="1" fill="hold">
                                          <p:stCondLst>
                                            <p:cond delay="0"/>
                                          </p:stCondLst>
                                        </p:cTn>
                                        <p:tgtEl>
                                          <p:spTgt spid="5"/>
                                        </p:tgtEl>
                                        <p:attrNameLst>
                                          <p:attrName>ppt_y</p:attrName>
                                        </p:attrNameLst>
                                      </p:cBhvr>
                                      <p:tavLst>
                                        <p:tav tm="0">
                                          <p:val>
                                            <p:strVal val="#ppt_y"/>
                                          </p:val>
                                        </p:tav>
                                        <p:tav tm="100000">
                                          <p:val>
                                            <p:strVal val="#ppt_y+0.15*sin(rand(0-360)+0)+2"/>
                                          </p:val>
                                        </p:tav>
                                      </p:tavLst>
                                    </p:anim>
                                    <p:anim to="" calcmode="lin" valueType="num">
                                      <p:cBhvr>
                                        <p:cTn id="21" dur="998" fill="hold">
                                          <p:stCondLst>
                                            <p:cond delay="2"/>
                                          </p:stCondLst>
                                        </p:cTn>
                                        <p:tgtEl>
                                          <p:spTgt spid="5"/>
                                        </p:tgtEl>
                                        <p:attrNameLst>
                                          <p:attrName>style.opacity</p:attrName>
                                        </p:attrNameLst>
                                      </p:cBhvr>
                                      <p:tavLst>
                                        <p:tav tm="0">
                                          <p:val>
                                            <p:fltVal val="0"/>
                                          </p:val>
                                        </p:tav>
                                        <p:tav tm="100000">
                                          <p:val>
                                            <p:fltVal val="1"/>
                                          </p:val>
                                        </p:tav>
                                      </p:tavLst>
                                    </p:anim>
                                    <p:animScale>
                                      <p:cBhvr>
                                        <p:cTn id="22" dur="998" fill="hold">
                                          <p:stCondLst>
                                            <p:cond delay="1"/>
                                          </p:stCondLst>
                                        </p:cTn>
                                        <p:tgtEl>
                                          <p:spTgt spid="5"/>
                                        </p:tgtEl>
                                      </p:cBhvr>
                                      <p:from x="500000" y="500000"/>
                                      <p:to x="100000" y="100000"/>
                                    </p:animScale>
                                    <p:anim to="" calcmode="lin" valueType="num">
                                      <p:cBhvr>
                                        <p:cTn id="23" dur="714" fill="hold">
                                          <p:stCondLst>
                                            <p:cond delay="286"/>
                                          </p:stCondLst>
                                        </p:cTn>
                                        <p:tgtEl>
                                          <p:spTgt spid="5"/>
                                        </p:tgtEl>
                                        <p:attrNameLst>
                                          <p:attrName>ppt_x</p:attrName>
                                        </p:attrNameLst>
                                      </p:cBhvr>
                                      <p:tavLst>
                                        <p:tav tm="0">
                                          <p:val>
                                            <p:strVal val="ppt_x-2"/>
                                          </p:val>
                                        </p:tav>
                                        <p:tav tm="100000">
                                          <p:val>
                                            <p:strVal val="#ppt_x"/>
                                          </p:val>
                                        </p:tav>
                                      </p:tavLst>
                                    </p:anim>
                                    <p:anim to="" calcmode="lin" valueType="num">
                                      <p:cBhvr>
                                        <p:cTn id="24" dur="714" fill="hold">
                                          <p:stCondLst>
                                            <p:cond delay="286"/>
                                          </p:stCondLst>
                                        </p:cTn>
                                        <p:tgtEl>
                                          <p:spTgt spid="5"/>
                                        </p:tgtEl>
                                        <p:attrNameLst>
                                          <p:attrName>ppt_y</p:attrName>
                                        </p:attrNameLst>
                                      </p:cBhvr>
                                      <p:tavLst>
                                        <p:tav tm="0">
                                          <p:val>
                                            <p:strVal val="ppt_y-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31" dur="2000" fill="hold"/>
                                              <p:tgtEl>
                                                <p:spTgt spid="10"/>
                                              </p:tgtEl>
                                              <p:attrNameLst>
                                                <p:attrName>num.show</p:attrName>
                                              </p:attrNameLst>
                                            </p:cBhvr>
                                            <p:tavLst>
                                              <p:tav tm="0">
                                                <p:val>
                                                  <p:fltVal val="0"/>
                                                </p:val>
                                              </p:tav>
                                              <p:tav tm="100000">
                                                <p:val>
                                                  <p:strVal val="#ppt_v"/>
                                                </p:val>
                                              </p:tav>
                                            </p:tavLst>
                                          </p:anim>
                                        </wppc:dynamicDigit>
                                      </p:ext>
                                    </p:extLst>
                                  </p:childTnLst>
                                </p:cTn>
                              </p:par>
                              <p:par>
                                <p:cTn id="32" presetID="0" presetClass="entr" presetSubtype="0" decel="70000" fill="hold" grpId="0" nodeType="withEffect">
                                  <p:stCondLst>
                                    <p:cond delay="0"/>
                                  </p:stCondLst>
                                  <p:iterate type="lt">
                                    <p:tmPct val="10000"/>
                                  </p:iterate>
                                  <p:childTnLst>
                                    <p:set>
                                      <p:cBhvr>
                                        <p:cTn id="33" dur="855" fill="hold">
                                          <p:stCondLst>
                                            <p:cond delay="1"/>
                                          </p:stCondLst>
                                        </p:cTn>
                                        <p:tgtEl>
                                          <p:spTgt spid="36"/>
                                        </p:tgtEl>
                                        <p:attrNameLst>
                                          <p:attrName>style.visibility</p:attrName>
                                        </p:attrNameLst>
                                      </p:cBhvr>
                                      <p:to>
                                        <p:strVal val="visible"/>
                                      </p:to>
                                    </p:set>
                                    <p:anim to="" calcmode="lin" valueType="num">
                                      <p:cBhvr>
                                        <p:cTn id="34" dur="1" fill="hold">
                                          <p:stCondLst>
                                            <p:cond delay="0"/>
                                          </p:stCondLst>
                                        </p:cTn>
                                        <p:tgtEl>
                                          <p:spTgt spid="36"/>
                                        </p:tgtEl>
                                        <p:attrNameLst>
                                          <p:attrName>ppt_x</p:attrName>
                                        </p:attrNameLst>
                                      </p:cBhvr>
                                      <p:tavLst>
                                        <p:tav tm="0">
                                          <p:val>
                                            <p:strVal val="#ppt_x"/>
                                          </p:val>
                                        </p:tav>
                                        <p:tav tm="100000">
                                          <p:val>
                                            <p:strVal val="#ppt_x+0.15*sin(rand(0-360)+0)+2"/>
                                          </p:val>
                                        </p:tav>
                                      </p:tavLst>
                                    </p:anim>
                                    <p:anim to="" calcmode="lin" valueType="num">
                                      <p:cBhvr>
                                        <p:cTn id="35" dur="1" fill="hold">
                                          <p:stCondLst>
                                            <p:cond delay="0"/>
                                          </p:stCondLst>
                                        </p:cTn>
                                        <p:tgtEl>
                                          <p:spTgt spid="36"/>
                                        </p:tgtEl>
                                        <p:attrNameLst>
                                          <p:attrName>ppt_y</p:attrName>
                                        </p:attrNameLst>
                                      </p:cBhvr>
                                      <p:tavLst>
                                        <p:tav tm="0">
                                          <p:val>
                                            <p:strVal val="#ppt_y"/>
                                          </p:val>
                                        </p:tav>
                                        <p:tav tm="100000">
                                          <p:val>
                                            <p:strVal val="#ppt_y+0.15*sin(rand(0-360)+0)+2"/>
                                          </p:val>
                                        </p:tav>
                                      </p:tavLst>
                                    </p:anim>
                                    <p:anim to="" calcmode="lin" valueType="num">
                                      <p:cBhvr>
                                        <p:cTn id="36" dur="998" fill="hold">
                                          <p:stCondLst>
                                            <p:cond delay="2"/>
                                          </p:stCondLst>
                                        </p:cTn>
                                        <p:tgtEl>
                                          <p:spTgt spid="36"/>
                                        </p:tgtEl>
                                        <p:attrNameLst>
                                          <p:attrName>style.opacity</p:attrName>
                                        </p:attrNameLst>
                                      </p:cBhvr>
                                      <p:tavLst>
                                        <p:tav tm="0">
                                          <p:val>
                                            <p:fltVal val="0"/>
                                          </p:val>
                                        </p:tav>
                                        <p:tav tm="100000">
                                          <p:val>
                                            <p:fltVal val="1"/>
                                          </p:val>
                                        </p:tav>
                                      </p:tavLst>
                                    </p:anim>
                                    <p:animScale>
                                      <p:cBhvr>
                                        <p:cTn id="37" dur="998" fill="hold">
                                          <p:stCondLst>
                                            <p:cond delay="1"/>
                                          </p:stCondLst>
                                        </p:cTn>
                                        <p:tgtEl>
                                          <p:spTgt spid="36"/>
                                        </p:tgtEl>
                                      </p:cBhvr>
                                      <p:from x="500000" y="500000"/>
                                      <p:to x="100000" y="100000"/>
                                    </p:animScale>
                                    <p:anim to="" calcmode="lin" valueType="num">
                                      <p:cBhvr>
                                        <p:cTn id="38" dur="714" fill="hold">
                                          <p:stCondLst>
                                            <p:cond delay="286"/>
                                          </p:stCondLst>
                                        </p:cTn>
                                        <p:tgtEl>
                                          <p:spTgt spid="36"/>
                                        </p:tgtEl>
                                        <p:attrNameLst>
                                          <p:attrName>ppt_x</p:attrName>
                                        </p:attrNameLst>
                                      </p:cBhvr>
                                      <p:tavLst>
                                        <p:tav tm="0">
                                          <p:val>
                                            <p:strVal val="ppt_x-2"/>
                                          </p:val>
                                        </p:tav>
                                        <p:tav tm="100000">
                                          <p:val>
                                            <p:strVal val="#ppt_x"/>
                                          </p:val>
                                        </p:tav>
                                      </p:tavLst>
                                    </p:anim>
                                    <p:anim to="" calcmode="lin" valueType="num">
                                      <p:cBhvr>
                                        <p:cTn id="39" dur="714" fill="hold">
                                          <p:stCondLst>
                                            <p:cond delay="286"/>
                                          </p:stCondLst>
                                        </p:cTn>
                                        <p:tgtEl>
                                          <p:spTgt spid="36"/>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4" grpId="0" animBg="1"/>
      <p:bldP spid="14" grpId="1" animBg="1"/>
      <p:bldP spid="5" grpId="0"/>
      <p:bldP spid="11" grpId="0" animBg="1"/>
      <p:bldP spid="11" grpId="1" animBg="1"/>
      <p:bldP spid="10" grpId="0"/>
      <p:bldP spid="10" grpId="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7" name="椭圆 26"/>
          <p:cNvSpPr/>
          <p:nvPr userDrawn="1">
            <p:custDataLst>
              <p:tags r:id="rId1"/>
            </p:custDataLst>
          </p:nvPr>
        </p:nvSpPr>
        <p:spPr>
          <a:xfrm>
            <a:off x="-857886" y="-712614"/>
            <a:ext cx="3828779" cy="3828779"/>
          </a:xfrm>
          <a:prstGeom prst="ellipse">
            <a:avLst/>
          </a:prstGeom>
          <a:gradFill>
            <a:gsLst>
              <a:gs pos="0">
                <a:srgbClr val="947BDE"/>
              </a:gs>
              <a:gs pos="0">
                <a:schemeClr val="accent3">
                  <a:alpha val="59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dirty="0">
              <a:solidFill>
                <a:schemeClr val="lt1"/>
              </a:solidFill>
              <a:latin typeface="汉仪刚艺体-85W" panose="00020600040101010101" pitchFamily="18" charset="-122"/>
              <a:ea typeface="汉仪刚艺体-85W" panose="00020600040101010101" pitchFamily="18" charset="-122"/>
            </a:endParaRPr>
          </a:p>
        </p:txBody>
      </p:sp>
      <p:sp>
        <p:nvSpPr>
          <p:cNvPr id="26" name="椭圆 25"/>
          <p:cNvSpPr/>
          <p:nvPr userDrawn="1">
            <p:custDataLst>
              <p:tags r:id="rId2"/>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5" name="椭圆 24"/>
          <p:cNvSpPr/>
          <p:nvPr userDrawn="1">
            <p:custDataLst>
              <p:tags r:id="rId3"/>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4" name="任意多边形: 形状 13"/>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12" name="组合 11"/>
          <p:cNvGrpSpPr/>
          <p:nvPr userDrawn="1">
            <p:custDataLst>
              <p:tags r:id="rId5"/>
            </p:custDataLst>
          </p:nvPr>
        </p:nvGrpSpPr>
        <p:grpSpPr>
          <a:xfrm>
            <a:off x="355298" y="498003"/>
            <a:ext cx="673182" cy="352264"/>
            <a:chOff x="355298" y="498003"/>
            <a:chExt cx="673182" cy="352264"/>
          </a:xfrm>
        </p:grpSpPr>
        <p:sp>
          <p:nvSpPr>
            <p:cNvPr id="13"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2"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3"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pic>
        <p:nvPicPr>
          <p:cNvPr id="10" name="图片 9" descr="7b0a202020202266696c746572223a202233220a7d0a"/>
          <p:cNvPicPr>
            <a:picLocks noChangeAspect="1"/>
          </p:cNvPicPr>
          <p:nvPr>
            <p:custDataLst>
              <p:tags r:id="rId9"/>
            </p:custDataLst>
          </p:nvPr>
        </p:nvPicPr>
        <p:blipFill>
          <a:blip r:embed="rId10"/>
          <a:srcRect/>
          <a:stretch>
            <a:fillRect/>
          </a:stretch>
        </p:blipFill>
        <p:spPr>
          <a:xfrm>
            <a:off x="0" y="8890"/>
            <a:ext cx="4053205" cy="6848475"/>
          </a:xfrm>
          <a:custGeom>
            <a:avLst/>
            <a:gdLst>
              <a:gd name="connsiteX0" fmla="*/ 0 w 4572000"/>
              <a:gd name="connsiteY0" fmla="*/ 5878178 h 6858000"/>
              <a:gd name="connsiteX1" fmla="*/ 979822 w 4572000"/>
              <a:gd name="connsiteY1" fmla="*/ 6858000 h 6858000"/>
              <a:gd name="connsiteX2" fmla="*/ 0 w 4572000"/>
              <a:gd name="connsiteY2" fmla="*/ 6858000 h 6858000"/>
              <a:gd name="connsiteX3" fmla="*/ 0 w 4572000"/>
              <a:gd name="connsiteY3" fmla="*/ 3126259 h 6858000"/>
              <a:gd name="connsiteX4" fmla="*/ 3731740 w 4572000"/>
              <a:gd name="connsiteY4" fmla="*/ 6858000 h 6858000"/>
              <a:gd name="connsiteX5" fmla="*/ 1147214 w 4572000"/>
              <a:gd name="connsiteY5" fmla="*/ 6858000 h 6858000"/>
              <a:gd name="connsiteX6" fmla="*/ 0 w 4572000"/>
              <a:gd name="connsiteY6" fmla="*/ 5710786 h 6858000"/>
              <a:gd name="connsiteX7" fmla="*/ 0 w 4572000"/>
              <a:gd name="connsiteY7" fmla="*/ 374341 h 6858000"/>
              <a:gd name="connsiteX8" fmla="*/ 4572000 w 4572000"/>
              <a:gd name="connsiteY8" fmla="*/ 4946341 h 6858000"/>
              <a:gd name="connsiteX9" fmla="*/ 4572000 w 4572000"/>
              <a:gd name="connsiteY9" fmla="*/ 5115784 h 6858000"/>
              <a:gd name="connsiteX10" fmla="*/ 3364458 w 4572000"/>
              <a:gd name="connsiteY10" fmla="*/ 6323326 h 6858000"/>
              <a:gd name="connsiteX11" fmla="*/ 0 w 4572000"/>
              <a:gd name="connsiteY11" fmla="*/ 2958867 h 6858000"/>
              <a:gd name="connsiteX12" fmla="*/ 2544970 w 4572000"/>
              <a:gd name="connsiteY12" fmla="*/ 0 h 6858000"/>
              <a:gd name="connsiteX13" fmla="*/ 4572000 w 4572000"/>
              <a:gd name="connsiteY13" fmla="*/ 0 h 6858000"/>
              <a:gd name="connsiteX14" fmla="*/ 4572000 w 4572000"/>
              <a:gd name="connsiteY14" fmla="*/ 791640 h 6858000"/>
              <a:gd name="connsiteX15" fmla="*/ 3954305 w 4572000"/>
              <a:gd name="connsiteY15" fmla="*/ 1409335 h 6858000"/>
              <a:gd name="connsiteX16" fmla="*/ 0 w 4572000"/>
              <a:gd name="connsiteY16" fmla="*/ 0 h 6858000"/>
              <a:gd name="connsiteX17" fmla="*/ 2377579 w 4572000"/>
              <a:gd name="connsiteY17" fmla="*/ 0 h 6858000"/>
              <a:gd name="connsiteX18" fmla="*/ 4572000 w 4572000"/>
              <a:gd name="connsiteY18" fmla="*/ 2194422 h 6858000"/>
              <a:gd name="connsiteX19" fmla="*/ 4572000 w 4572000"/>
              <a:gd name="connsiteY19" fmla="*/ 2369808 h 6858000"/>
              <a:gd name="connsiteX20" fmla="*/ 3367430 w 4572000"/>
              <a:gd name="connsiteY20" fmla="*/ 3574379 h 6858000"/>
              <a:gd name="connsiteX21" fmla="*/ 0 w 4572000"/>
              <a:gd name="connsiteY21" fmla="*/ 2069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2000" h="6858000">
                <a:moveTo>
                  <a:pt x="0" y="5878178"/>
                </a:moveTo>
                <a:lnTo>
                  <a:pt x="979822" y="6858000"/>
                </a:lnTo>
                <a:lnTo>
                  <a:pt x="0" y="6858000"/>
                </a:lnTo>
                <a:close/>
                <a:moveTo>
                  <a:pt x="0" y="3126259"/>
                </a:moveTo>
                <a:lnTo>
                  <a:pt x="3731740" y="6858000"/>
                </a:lnTo>
                <a:lnTo>
                  <a:pt x="1147214" y="6858000"/>
                </a:lnTo>
                <a:lnTo>
                  <a:pt x="0" y="5710786"/>
                </a:lnTo>
                <a:close/>
                <a:moveTo>
                  <a:pt x="0" y="374341"/>
                </a:moveTo>
                <a:lnTo>
                  <a:pt x="4572000" y="4946341"/>
                </a:lnTo>
                <a:lnTo>
                  <a:pt x="4572000" y="5115784"/>
                </a:lnTo>
                <a:lnTo>
                  <a:pt x="3364458" y="6323326"/>
                </a:lnTo>
                <a:lnTo>
                  <a:pt x="0" y="2958867"/>
                </a:lnTo>
                <a:close/>
                <a:moveTo>
                  <a:pt x="2544970" y="0"/>
                </a:moveTo>
                <a:lnTo>
                  <a:pt x="4572000" y="0"/>
                </a:lnTo>
                <a:lnTo>
                  <a:pt x="4572000" y="791640"/>
                </a:lnTo>
                <a:lnTo>
                  <a:pt x="3954305" y="1409335"/>
                </a:lnTo>
                <a:close/>
                <a:moveTo>
                  <a:pt x="0" y="0"/>
                </a:moveTo>
                <a:lnTo>
                  <a:pt x="2377579" y="0"/>
                </a:lnTo>
                <a:lnTo>
                  <a:pt x="4572000" y="2194422"/>
                </a:lnTo>
                <a:lnTo>
                  <a:pt x="4572000" y="2369808"/>
                </a:lnTo>
                <a:lnTo>
                  <a:pt x="3367430" y="3574379"/>
                </a:lnTo>
                <a:lnTo>
                  <a:pt x="0" y="206949"/>
                </a:lnTo>
                <a:close/>
              </a:path>
            </a:pathLst>
          </a:custGeom>
        </p:spPr>
      </p:pic>
      <p:sp>
        <p:nvSpPr>
          <p:cNvPr id="11" name="Title 6" descr="7b0a2020202022776f7264617274223a2022220a7d0a"/>
          <p:cNvSpPr txBox="1"/>
          <p:nvPr>
            <p:custDataLst>
              <p:tags r:id="rId11"/>
            </p:custDataLst>
          </p:nvPr>
        </p:nvSpPr>
        <p:spPr>
          <a:xfrm>
            <a:off x="4698365" y="497205"/>
            <a:ext cx="6579235" cy="2539365"/>
          </a:xfrm>
          <a:prstGeom prst="rect">
            <a:avLst/>
          </a:prstGeom>
          <a:noFill/>
          <a:ln w="3175">
            <a:noFill/>
            <a:prstDash val="dash"/>
          </a:ln>
        </p:spPr>
        <p:txBody>
          <a:bodyPr wrap="square" lIns="63500" tIns="25400" rIns="63500" bIns="25400" anchor="b" anchorCtr="0">
            <a:norm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18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【1】项目创建者：</a:t>
            </a:r>
            <a:r>
              <a:rPr lang="zh-CN" altLang="en-US" sz="16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从主观上，</a:t>
            </a:r>
            <a: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对于项目创建者而言，他所最关心的其实就是这个</a:t>
            </a:r>
            <a:r>
              <a:rPr lang="zh-CN" altLang="en-US" sz="14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项目的名气和影响力</a:t>
            </a:r>
            <a: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，因为开源项目的目的就是通过共享代码和协作，促进技术创新、知识传播，并提高软件的透明度和可靠性，参与人数</a:t>
            </a:r>
            <a:r>
              <a:rPr lang="zh-CN" altLang="en-US" sz="14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越多</a:t>
            </a:r>
            <a: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，传播范围</a:t>
            </a:r>
            <a:r>
              <a:rPr lang="zh-CN" altLang="en-US" sz="14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越广</a:t>
            </a:r>
            <a: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，影响力</a:t>
            </a:r>
            <a:r>
              <a:rPr lang="zh-CN" altLang="en-US" sz="14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越大</a:t>
            </a:r>
            <a: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就可以增大开源的程度，</a:t>
            </a:r>
            <a:r>
              <a:rPr lang="zh-CN" altLang="en-US" sz="14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从而实现</a:t>
            </a:r>
            <a: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开源项目的价值，而</a:t>
            </a:r>
            <a:r>
              <a:rPr lang="zh-CN" altLang="en-US" sz="14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有价值的开源项目</a:t>
            </a:r>
            <a: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从创建者的角度而言这个开源项目就是</a:t>
            </a:r>
            <a:r>
              <a:rPr lang="zh-CN" altLang="en-US" sz="14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健康的</a:t>
            </a:r>
            <a: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，并且也会从而促进创建者的</a:t>
            </a:r>
            <a:r>
              <a:rPr lang="zh-CN" altLang="en-US" sz="14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积极性</a:t>
            </a:r>
            <a: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，投身于开源项目的进一步实现。</a:t>
            </a:r>
            <a:b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br>
            <a:r>
              <a:rPr lang="zh-CN" altLang="en-US" sz="16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从客观上，</a:t>
            </a:r>
            <a: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我们将从关注度（attention），影响力（openrank），项目参与人数（participants），fork数量（technical_fork）</a:t>
            </a:r>
            <a:r>
              <a:rPr lang="zh-CN" altLang="en-US" sz="16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四个维度</a:t>
            </a:r>
            <a:r>
              <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进行评价。</a:t>
            </a:r>
            <a:endParaRPr lang="zh-CN" altLang="en-US" sz="1200" spc="40">
              <a:ln w="2736" cmpd="sng">
                <a:solidFill>
                  <a:schemeClr val="bg1"/>
                </a:solidFill>
                <a:prstDash val="solid"/>
              </a:ln>
              <a:solidFill>
                <a:schemeClr val="accent1"/>
              </a:solidFill>
              <a:effectLst>
                <a:outerShdw blurRad="4864"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
        <p:nvSpPr>
          <p:cNvPr id="8" name="Title 6" descr="7b0a2020202022776f7264617274223a2022220a7d0a"/>
          <p:cNvSpPr txBox="1"/>
          <p:nvPr>
            <p:custDataLst>
              <p:tags r:id="rId12"/>
            </p:custDataLst>
          </p:nvPr>
        </p:nvSpPr>
        <p:spPr>
          <a:xfrm>
            <a:off x="4749165" y="3340100"/>
            <a:ext cx="6528435" cy="3218180"/>
          </a:xfrm>
          <a:prstGeom prst="rect">
            <a:avLst/>
          </a:prstGeom>
          <a:noFill/>
          <a:ln w="3175">
            <a:noFill/>
            <a:prstDash val="dash"/>
          </a:ln>
        </p:spPr>
        <p:txBody>
          <a:bodyPr wrap="square" lIns="63500" tIns="25400" rIns="63500" bIns="25400" anchor="t" anchorCtr="0">
            <a:normAutofit lnSpcReduction="20000"/>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1.关注度（attention），项目参与人数（participants）：</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项目的关注度和项目的参与人数是衡量一个项目</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受认可程度</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和</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流行程度</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最有力和最直观的证明，关注度</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越高</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，项目参与人数</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越多</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，整个开源项目所呈现出来的状态</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越健康</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2.影响力（openrank）：</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影响力大的项目更容易</a:t>
            </a: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吸引到</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更多更有影响力的开发者深度参与。更多的深度参与影响力大的项目</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会让开发者更有影响力</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，从而使得整个开源项目专业性</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更强</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，资源支持</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更多</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，可信赖程度</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更高</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健康程度更高。</a:t>
            </a:r>
            <a:endPar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6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3.fork数量（technical_fork）：</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技术分叉是仓库的分布式版本控制的副本，技术分叉的数量表示同一代码开发平台上仓库的</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副本数量</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，副本数量</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越多</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，整体项目的传播广度</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越深</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，影响范围</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越大</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，项目的</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质量和可持续性越好</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r>
              <a:rPr lang="zh-CN" altLang="en-US" sz="14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健康程度也就越高</a:t>
            </a:r>
            <a:r>
              <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200" spc="4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accel="5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500" fill="hold">
                                          <p:stCondLst>
                                            <p:cond delay="0"/>
                                          </p:stCondLst>
                                        </p:cTn>
                                        <p:tgtEl>
                                          <p:spTgt spid="10"/>
                                        </p:tgtEl>
                                      </p:cBhvr>
                                      <p:from x="0" y="0"/>
                                      <p:to x="100000" y="100000"/>
                                    </p:animScale>
                                    <p:anim to="" calcmode="lin" valueType="num">
                                      <p:cBhvr>
                                        <p:cTn id="8" dur="500" fill="hold">
                                          <p:stCondLst>
                                            <p:cond delay="0"/>
                                          </p:stCondLst>
                                        </p:cTn>
                                        <p:tgtEl>
                                          <p:spTgt spid="10"/>
                                        </p:tgtEl>
                                        <p:attrNameLst>
                                          <p:attrName>ppt_y</p:attrName>
                                        </p:attrNameLst>
                                      </p:cBhvr>
                                      <p:tavLst>
                                        <p:tav tm="0">
                                          <p:val>
                                            <p:strVal val="#ppt_y-0.5"/>
                                          </p:val>
                                        </p:tav>
                                        <p:tav tm="100000">
                                          <p:val>
                                            <p:fltVal val="0.500602"/>
                                          </p:val>
                                        </p:tav>
                                      </p:tavLst>
                                    </p:anim>
                                    <p:animEffect filter="fade">
                                      <p:cBhvr>
                                        <p:cTn id="9" dur="500">
                                          <p:stCondLst>
                                            <p:cond delay="0"/>
                                          </p:stCondLst>
                                        </p:cTn>
                                        <p:tgtEl>
                                          <p:spTgt spid="10"/>
                                        </p:tgtEl>
                                      </p:cBhvr>
                                    </p:animEffect>
                                    <p:anim to="" calcmode="lin" valueType="num">
                                      <p:cBhvr>
                                        <p:cTn id="10" dur="500" fill="hold">
                                          <p:stCondLst>
                                            <p:cond delay="0"/>
                                          </p:stCondLst>
                                        </p:cTn>
                                        <p:tgtEl>
                                          <p:spTgt spid="10"/>
                                        </p:tgtEl>
                                        <p:attrNameLst>
                                          <p:attrName>ppt_x</p:attrName>
                                        </p:attrNameLst>
                                      </p:cBhvr>
                                      <p:tavLst>
                                        <p:tav tm="0">
                                          <p:val>
                                            <p:fltVal val="0.578"/>
                                          </p:val>
                                        </p:tav>
                                        <p:tav tm="100000">
                                          <p:val>
                                            <p:fltVal val="0.166224"/>
                                          </p:val>
                                        </p:tav>
                                      </p:tavLst>
                                    </p:anim>
                                  </p:childTnLst>
                                </p:cTn>
                              </p:par>
                            </p:childTnLst>
                          </p:cTn>
                        </p:par>
                      </p:childTnLst>
                    </p:cTn>
                  </p:par>
                  <p:par>
                    <p:cTn id="11" fill="hold">
                      <p:stCondLst>
                        <p:cond delay="indefinite"/>
                      </p:stCondLst>
                      <p:childTnLst>
                        <p:par>
                          <p:cTn id="12" fill="hold">
                            <p:stCondLst>
                              <p:cond delay="0"/>
                            </p:stCondLst>
                            <p:childTnLst>
                              <p:par>
                                <p:cTn id="13" presetID="0" presetClass="entr" presetSubtype="0" decel="70000" fill="hold" grpId="0" nodeType="clickEffect">
                                  <p:stCondLst>
                                    <p:cond delay="0"/>
                                  </p:stCondLst>
                                  <p:iterate type="lt">
                                    <p:tmPct val="10000"/>
                                  </p:iterate>
                                  <p:childTnLst>
                                    <p:set>
                                      <p:cBhvr>
                                        <p:cTn id="14" dur="indefinite" fill="hold">
                                          <p:stCondLst>
                                            <p:cond delay="0"/>
                                          </p:stCondLst>
                                        </p:cTn>
                                        <p:tgtEl>
                                          <p:spTgt spid="11"/>
                                        </p:tgtEl>
                                        <p:attrNameLst>
                                          <p:attrName>style.visibility</p:attrName>
                                        </p:attrNameLst>
                                      </p:cBhvr>
                                      <p:to>
                                        <p:strVal val="visible"/>
                                      </p:to>
                                    </p:set>
                                    <p:anim to="" calcmode="lin" valueType="num">
                                      <p:cBhvr>
                                        <p:cTn id="15" dur="indefinite" fill="hold">
                                          <p:stCondLst>
                                            <p:cond delay="0"/>
                                          </p:stCondLst>
                                        </p:cTn>
                                        <p:tgtEl>
                                          <p:spTgt spid="11"/>
                                        </p:tgtEl>
                                        <p:attrNameLst>
                                          <p:attrName>ppt_x</p:attrName>
                                        </p:attrNameLst>
                                      </p:cBhvr>
                                      <p:tavLst>
                                        <p:tav tm="0">
                                          <p:val>
                                            <p:strVal val="#ppt_x"/>
                                          </p:val>
                                        </p:tav>
                                        <p:tav tm="100000">
                                          <p:val>
                                            <p:strVal val="#ppt_x+0.15*sin(rand(0-360)+0)+2"/>
                                          </p:val>
                                        </p:tav>
                                      </p:tavLst>
                                    </p:anim>
                                    <p:anim to="" calcmode="lin" valueType="num">
                                      <p:cBhvr>
                                        <p:cTn id="16" dur="indefinite" fill="hold">
                                          <p:stCondLst>
                                            <p:cond delay="0"/>
                                          </p:stCondLst>
                                        </p:cTn>
                                        <p:tgtEl>
                                          <p:spTgt spid="11"/>
                                        </p:tgtEl>
                                        <p:attrNameLst>
                                          <p:attrName>ppt_y</p:attrName>
                                        </p:attrNameLst>
                                      </p:cBhvr>
                                      <p:tavLst>
                                        <p:tav tm="0">
                                          <p:val>
                                            <p:strVal val="#ppt_y"/>
                                          </p:val>
                                        </p:tav>
                                        <p:tav tm="100000">
                                          <p:val>
                                            <p:strVal val="#ppt_y+0.15*sin(rand(0-360)+0)+2"/>
                                          </p:val>
                                        </p:tav>
                                      </p:tavLst>
                                    </p:anim>
                                    <p:anim to="" calcmode="lin" valueType="num">
                                      <p:cBhvr>
                                        <p:cTn id="17" dur="indefinite" fill="hold">
                                          <p:stCondLst>
                                            <p:cond delay="0"/>
                                          </p:stCondLst>
                                        </p:cTn>
                                        <p:tgtEl>
                                          <p:spTgt spid="11"/>
                                        </p:tgtEl>
                                        <p:attrNameLst>
                                          <p:attrName>style.opacity</p:attrName>
                                        </p:attrNameLst>
                                      </p:cBhvr>
                                      <p:tavLst>
                                        <p:tav tm="0">
                                          <p:val>
                                            <p:fltVal val="0"/>
                                          </p:val>
                                        </p:tav>
                                        <p:tav tm="100000">
                                          <p:val>
                                            <p:fltVal val="1"/>
                                          </p:val>
                                        </p:tav>
                                      </p:tavLst>
                                    </p:anim>
                                    <p:animScale>
                                      <p:cBhvr>
                                        <p:cTn id="18" dur="indefinite" fill="hold">
                                          <p:stCondLst>
                                            <p:cond delay="0"/>
                                          </p:stCondLst>
                                        </p:cTn>
                                        <p:tgtEl>
                                          <p:spTgt spid="11"/>
                                        </p:tgtEl>
                                      </p:cBhvr>
                                      <p:from x="500000" y="500000"/>
                                      <p:to x="100000" y="100000"/>
                                    </p:animScale>
                                    <p:anim to="" calcmode="lin" valueType="num">
                                      <p:cBhvr>
                                        <p:cTn id="19" dur="indefinite" fill="hold">
                                          <p:stCondLst>
                                            <p:cond delay="0"/>
                                          </p:stCondLst>
                                        </p:cTn>
                                        <p:tgtEl>
                                          <p:spTgt spid="11"/>
                                        </p:tgtEl>
                                        <p:attrNameLst>
                                          <p:attrName>ppt_x</p:attrName>
                                        </p:attrNameLst>
                                      </p:cBhvr>
                                      <p:tavLst>
                                        <p:tav tm="0">
                                          <p:val>
                                            <p:strVal val="ppt_x-2"/>
                                          </p:val>
                                        </p:tav>
                                        <p:tav tm="100000">
                                          <p:val>
                                            <p:strVal val="#ppt_x"/>
                                          </p:val>
                                        </p:tav>
                                      </p:tavLst>
                                    </p:anim>
                                    <p:anim to="" calcmode="lin" valueType="num">
                                      <p:cBhvr>
                                        <p:cTn id="20" dur="indefinite" fill="hold">
                                          <p:stCondLst>
                                            <p:cond delay="0"/>
                                          </p:stCondLst>
                                        </p:cTn>
                                        <p:tgtEl>
                                          <p:spTgt spid="11"/>
                                        </p:tgtEl>
                                        <p:attrNameLst>
                                          <p:attrName>ppt_y</p:attrName>
                                        </p:attrNameLst>
                                      </p:cBhvr>
                                      <p:tavLst>
                                        <p:tav tm="0">
                                          <p:val>
                                            <p:strVal val="ppt_y-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5" dur="1000" fill="hold"/>
                                              <p:tgtEl>
                                                <p:spTgt spid="8"/>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9" name="椭圆 28"/>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8" name="椭圆 27"/>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7" name="矩形 26"/>
          <p:cNvSpPr/>
          <p:nvPr userDrawn="1">
            <p:custDataLst>
              <p:tags r:id="rId3"/>
            </p:custDataLst>
          </p:nvPr>
        </p:nvSpPr>
        <p:spPr>
          <a:xfrm>
            <a:off x="0" y="0"/>
            <a:ext cx="41208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2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22" name="组合 21"/>
          <p:cNvGrpSpPr/>
          <p:nvPr userDrawn="1">
            <p:custDataLst>
              <p:tags r:id="rId5"/>
            </p:custDataLst>
          </p:nvPr>
        </p:nvGrpSpPr>
        <p:grpSpPr>
          <a:xfrm>
            <a:off x="355298" y="498003"/>
            <a:ext cx="673182" cy="352264"/>
            <a:chOff x="355298" y="498003"/>
            <a:chExt cx="673182" cy="352264"/>
          </a:xfrm>
        </p:grpSpPr>
        <p:sp>
          <p:nvSpPr>
            <p:cNvPr id="23"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4"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5"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cxnSp>
        <p:nvCxnSpPr>
          <p:cNvPr id="11" name="直接连接符 10"/>
          <p:cNvCxnSpPr/>
          <p:nvPr>
            <p:custDataLst>
              <p:tags r:id="rId9"/>
            </p:custDataLst>
          </p:nvPr>
        </p:nvCxnSpPr>
        <p:spPr>
          <a:xfrm>
            <a:off x="609605" y="6324651"/>
            <a:ext cx="762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6"/>
          <p:cNvSpPr txBox="1"/>
          <p:nvPr>
            <p:custDataLst>
              <p:tags r:id="rId10"/>
            </p:custDataLst>
          </p:nvPr>
        </p:nvSpPr>
        <p:spPr>
          <a:xfrm>
            <a:off x="457200" y="609480"/>
            <a:ext cx="3225800" cy="4408157"/>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400050" algn="l" fontAlgn="ctr">
              <a:lnSpc>
                <a:spcPct val="120000"/>
              </a:lnSpc>
              <a:spcBef>
                <a:spcPts val="0"/>
              </a:spcBef>
              <a:spcAft>
                <a:spcPts val="800"/>
              </a:spcAft>
              <a:buSzPct val="100000"/>
              <a:buFont typeface="+mn-ea"/>
              <a:buNone/>
            </a:pPr>
            <a:r>
              <a:rPr lang="zh-CN" altLang="en-US" sz="18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a:t>
            </a:r>
            <a:r>
              <a:rPr altLang="zh-CN" sz="18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2</a:t>
            </a:r>
            <a:r>
              <a:rPr lang="zh-CN" altLang="en-US" sz="18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】项目维护者：</a:t>
            </a:r>
            <a:r>
              <a:rPr lang="zh-CN" altLang="en-US" sz="14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从主观上</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，对于项目维护者而言，他所最关心的其实就是这个项目的</a:t>
            </a:r>
            <a:r>
              <a:rPr lang="zh-CN" altLang="en-US" sz="14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运营情况代码情况以及整个issue和request的情况</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，因为做为维护者，所要维护的就是</a:t>
            </a:r>
            <a:r>
              <a:rPr lang="zh-CN" altLang="en-US" sz="14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项目的安全稳定和发展</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，当这些他们所关心的指标都不错的时候，从维护者的角度而言项目是健康发展的，而且会</a:t>
            </a:r>
            <a:r>
              <a:rPr lang="zh-CN" altLang="en-US" sz="14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十分具有成就感，</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从而进一步投身于开源项目的维护工作中去。</a:t>
            </a:r>
            <a:b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br>
            <a:r>
              <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从客观上，</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我们从项目每月的巴士系数（bus_factor），PR的数量（change_requests），代码总变更数（code_change_lines_sum），issue和request的数量（issue_and_change_request_active）</a:t>
            </a:r>
            <a:b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br>
            <a:r>
              <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四个维度进行评价。</a:t>
            </a:r>
            <a:endPar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endParaRPr>
          </a:p>
        </p:txBody>
      </p:sp>
      <p:sp>
        <p:nvSpPr>
          <p:cNvPr id="13" name="Title 6" descr="7b0a2020202022776f7264617274223a2022220a7d0a"/>
          <p:cNvSpPr txBox="1"/>
          <p:nvPr>
            <p:custDataLst>
              <p:tags r:id="rId11"/>
            </p:custDataLst>
          </p:nvPr>
        </p:nvSpPr>
        <p:spPr>
          <a:xfrm>
            <a:off x="5044440" y="609841"/>
            <a:ext cx="6223000" cy="5638317"/>
          </a:xfrm>
          <a:prstGeom prst="rect">
            <a:avLst/>
          </a:prstGeom>
          <a:noFill/>
          <a:ln w="3175">
            <a:noFill/>
            <a:prstDash val="dash"/>
          </a:ln>
        </p:spPr>
        <p:txBody>
          <a:bodyPr wrap="square" lIns="63500" tIns="25400" rIns="63500" bIns="25400" anchor="ctr" anchorCtr="0">
            <a:norm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92100" lvl="0" indent="-292100" algn="l" fontAlgn="ctr">
              <a:lnSpc>
                <a:spcPct val="120000"/>
              </a:lnSpc>
              <a:spcBef>
                <a:spcPts val="0"/>
              </a:spcBef>
              <a:spcAft>
                <a:spcPts val="800"/>
              </a:spcAft>
              <a:buSzPct val="100000"/>
              <a:buFont typeface="+mn-ea"/>
              <a:buAutoNum type="ea1JpnChsDbPeriod"/>
            </a:pPr>
            <a:r>
              <a:rPr lang="zh-CN" altLang="en-US" sz="16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巴士系数（bus_factor）：</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巴士系数是指项目中，若某个核心成员突然无法继续参与，</a:t>
            </a:r>
            <a:r>
              <a:rPr lang="zh-CN" altLang="en-US" sz="14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项目仍能继续运行的能力</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。较高的巴士系数通常意味着项目团队分工合理，知识共享充分，能更好地保证项目的</a:t>
            </a:r>
            <a:r>
              <a:rPr lang="zh-CN" altLang="en-US" sz="16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长期健康发展</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292100" lvl="0" indent="-292100" algn="l" fontAlgn="ctr">
              <a:lnSpc>
                <a:spcPct val="120000"/>
              </a:lnSpc>
              <a:spcBef>
                <a:spcPts val="0"/>
              </a:spcBef>
              <a:spcAft>
                <a:spcPts val="800"/>
              </a:spcAft>
              <a:buSzPct val="100000"/>
              <a:buFont typeface="+mn-ea"/>
              <a:buAutoNum type="ea1JpnChsDbPeriod"/>
            </a:pPr>
            <a:r>
              <a:rPr lang="zh-CN" altLang="en-US" sz="16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PR的数量（change_requests）：</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PR数量可以反映开源项目的</a:t>
            </a:r>
            <a:r>
              <a:rPr lang="zh-CN" altLang="en-US" sz="14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活跃程度和社区参与度</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，较高的PR数量通常意味着项目在</a:t>
            </a:r>
            <a:r>
              <a:rPr lang="zh-CN" altLang="en-US" sz="16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不断迭代和改进</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，社区贡献活跃，有助于项目的</a:t>
            </a:r>
            <a:r>
              <a:rPr lang="zh-CN" altLang="en-US" sz="16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长期健康发展</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292100" lvl="0" indent="-292100" algn="l" fontAlgn="ctr">
              <a:lnSpc>
                <a:spcPct val="120000"/>
              </a:lnSpc>
              <a:spcBef>
                <a:spcPts val="0"/>
              </a:spcBef>
              <a:spcAft>
                <a:spcPts val="800"/>
              </a:spcAft>
              <a:buSzPct val="100000"/>
              <a:buFont typeface="+mn-ea"/>
              <a:buAutoNum type="ea1JpnChsDbPeriod"/>
            </a:pPr>
            <a:r>
              <a:rPr lang="zh-CN" altLang="en-US" sz="16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代码总变更数（code_change_lines_sum）：</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代码总变更数可以反映项目的</a:t>
            </a:r>
            <a:r>
              <a:rPr lang="zh-CN" altLang="en-US" sz="14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活跃度和开发进展</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，较高的变更数通常意味着项目在</a:t>
            </a:r>
            <a:r>
              <a:rPr lang="zh-CN" altLang="en-US" sz="14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持续发展和优化</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，但如果变更过于</a:t>
            </a:r>
            <a:r>
              <a:rPr lang="zh-CN" altLang="en-US" sz="14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频繁或不稳定</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，也可能表明项目存在管理或质量问题，</a:t>
            </a:r>
            <a:r>
              <a:rPr lang="zh-CN" altLang="en-US" sz="16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影响其健康度</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292100" lvl="0" indent="-292100" algn="l" fontAlgn="ctr">
              <a:lnSpc>
                <a:spcPct val="120000"/>
              </a:lnSpc>
              <a:spcBef>
                <a:spcPts val="0"/>
              </a:spcBef>
              <a:spcAft>
                <a:spcPts val="800"/>
              </a:spcAft>
              <a:buSzPct val="100000"/>
              <a:buFont typeface="+mn-ea"/>
              <a:buAutoNum type="ea1JpnChsDbPeriod"/>
            </a:pPr>
            <a:r>
              <a:rPr lang="zh-CN" altLang="en-US" sz="16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issue和request的数量（issue_and_change_request_active）</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：Issue和Pull Request的总数量可以反映项目的</a:t>
            </a:r>
            <a:r>
              <a:rPr lang="zh-CN" altLang="en-US" sz="14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活跃度和社区参与度</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，较多的issue可能表示项目存在一定的用户需求或问题，较多的PR则反映开发者在</a:t>
            </a:r>
            <a:r>
              <a:rPr lang="zh-CN" altLang="en-US" sz="14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积极改进项目</a:t>
            </a:r>
            <a:r>
              <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，但过多未解决的issue可能暗示项目维护不足，影响其健康度。</a:t>
            </a:r>
            <a:endParaRPr lang="zh-CN" altLang="en-US" sz="1200" spc="7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build="p"/>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29" name="椭圆 28"/>
          <p:cNvSpPr/>
          <p:nvPr userDrawn="1">
            <p:custDataLst>
              <p:tags r:id="rId1"/>
            </p:custDataLst>
          </p:nvPr>
        </p:nvSpPr>
        <p:spPr>
          <a:xfrm>
            <a:off x="5396230" y="248919"/>
            <a:ext cx="1487170" cy="148717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8" name="椭圆 27"/>
          <p:cNvSpPr/>
          <p:nvPr userDrawn="1">
            <p:custDataLst>
              <p:tags r:id="rId2"/>
            </p:custDataLst>
          </p:nvPr>
        </p:nvSpPr>
        <p:spPr>
          <a:xfrm>
            <a:off x="6304145" y="4657726"/>
            <a:ext cx="3747770" cy="2790190"/>
          </a:xfrm>
          <a:prstGeom prst="ellipse">
            <a:avLst/>
          </a:prstGeom>
          <a:gradFill>
            <a:gsLst>
              <a:gs pos="0">
                <a:srgbClr val="947BDE"/>
              </a:gs>
              <a:gs pos="0">
                <a:schemeClr val="accent3">
                  <a:alpha val="71000"/>
                </a:schemeClr>
              </a:gs>
              <a:gs pos="59000">
                <a:schemeClr val="accent3">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7" name="矩形 26"/>
          <p:cNvSpPr/>
          <p:nvPr userDrawn="1">
            <p:custDataLst>
              <p:tags r:id="rId3"/>
            </p:custDataLst>
          </p:nvPr>
        </p:nvSpPr>
        <p:spPr>
          <a:xfrm>
            <a:off x="0" y="0"/>
            <a:ext cx="41208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汉仪刚艺体-85W" panose="00020600040101010101" pitchFamily="18" charset="-122"/>
              <a:ea typeface="汉仪刚艺体-85W" panose="00020600040101010101" pitchFamily="18" charset="-122"/>
              <a:sym typeface="+mn-ea"/>
            </a:endParaRPr>
          </a:p>
        </p:txBody>
      </p:sp>
      <p:sp>
        <p:nvSpPr>
          <p:cNvPr id="26" name="任意多边形: 形状 15"/>
          <p:cNvSpPr/>
          <p:nvPr userDrawn="1">
            <p:custDataLst>
              <p:tags r:id="rId4"/>
            </p:custDataLst>
          </p:nvPr>
        </p:nvSpPr>
        <p:spPr>
          <a:xfrm>
            <a:off x="1" y="1"/>
            <a:ext cx="1096595" cy="885197"/>
          </a:xfrm>
          <a:custGeom>
            <a:avLst/>
            <a:gdLst>
              <a:gd name="connsiteX0" fmla="*/ 0 w 1096595"/>
              <a:gd name="connsiteY0" fmla="*/ 0 h 885197"/>
              <a:gd name="connsiteX1" fmla="*/ 1096595 w 1096595"/>
              <a:gd name="connsiteY1" fmla="*/ 0 h 885197"/>
              <a:gd name="connsiteX2" fmla="*/ 1079542 w 1096595"/>
              <a:gd name="connsiteY2" fmla="*/ 169160 h 885197"/>
              <a:gd name="connsiteX3" fmla="*/ 200994 w 1096595"/>
              <a:gd name="connsiteY3" fmla="*/ 885197 h 885197"/>
              <a:gd name="connsiteX4" fmla="*/ 20264 w 1096595"/>
              <a:gd name="connsiteY4" fmla="*/ 866978 h 885197"/>
              <a:gd name="connsiteX5" fmla="*/ 0 w 1096595"/>
              <a:gd name="connsiteY5" fmla="*/ 861767 h 8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595" h="885197">
                <a:moveTo>
                  <a:pt x="0" y="0"/>
                </a:moveTo>
                <a:lnTo>
                  <a:pt x="1096595" y="0"/>
                </a:lnTo>
                <a:lnTo>
                  <a:pt x="1079542" y="169160"/>
                </a:lnTo>
                <a:cubicBezTo>
                  <a:pt x="995922" y="577802"/>
                  <a:pt x="634356" y="885197"/>
                  <a:pt x="200994" y="885197"/>
                </a:cubicBezTo>
                <a:cubicBezTo>
                  <a:pt x="139085" y="885197"/>
                  <a:pt x="78642" y="878924"/>
                  <a:pt x="20264" y="866978"/>
                </a:cubicBezTo>
                <a:lnTo>
                  <a:pt x="0" y="861767"/>
                </a:lnTo>
                <a:close/>
              </a:path>
            </a:pathLst>
          </a:custGeom>
          <a:gradFill>
            <a:gsLst>
              <a:gs pos="41000">
                <a:schemeClr val="accent2"/>
              </a:gs>
              <a:gs pos="10000">
                <a:schemeClr val="accent1"/>
              </a:gs>
              <a:gs pos="76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nvGrpSpPr>
          <p:cNvPr id="22" name="组合 21"/>
          <p:cNvGrpSpPr/>
          <p:nvPr userDrawn="1">
            <p:custDataLst>
              <p:tags r:id="rId5"/>
            </p:custDataLst>
          </p:nvPr>
        </p:nvGrpSpPr>
        <p:grpSpPr>
          <a:xfrm>
            <a:off x="355298" y="498003"/>
            <a:ext cx="673182" cy="352264"/>
            <a:chOff x="355298" y="498003"/>
            <a:chExt cx="673182" cy="352264"/>
          </a:xfrm>
        </p:grpSpPr>
        <p:sp>
          <p:nvSpPr>
            <p:cNvPr id="23" name="Freeform 19"/>
            <p:cNvSpPr/>
            <p:nvPr userDrawn="1">
              <p:custDataLst>
                <p:tags r:id="rId6"/>
              </p:custDataLst>
            </p:nvPr>
          </p:nvSpPr>
          <p:spPr>
            <a:xfrm>
              <a:off x="355298"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4" name="Freeform 19"/>
            <p:cNvSpPr/>
            <p:nvPr userDrawn="1">
              <p:custDataLst>
                <p:tags r:id="rId7"/>
              </p:custDataLst>
            </p:nvPr>
          </p:nvSpPr>
          <p:spPr>
            <a:xfrm>
              <a:off x="57460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sp>
          <p:nvSpPr>
            <p:cNvPr id="25" name="Freeform 19"/>
            <p:cNvSpPr/>
            <p:nvPr userDrawn="1">
              <p:custDataLst>
                <p:tags r:id="rId8"/>
              </p:custDataLst>
            </p:nvPr>
          </p:nvSpPr>
          <p:spPr>
            <a:xfrm>
              <a:off x="793919" y="498003"/>
              <a:ext cx="234561" cy="352264"/>
            </a:xfrm>
            <a:custGeom>
              <a:avLst/>
              <a:gdLst>
                <a:gd name="connsiteX0" fmla="*/ 54788 w 234561"/>
                <a:gd name="connsiteY0" fmla="*/ 0 h 352264"/>
                <a:gd name="connsiteX1" fmla="*/ 234561 w 234561"/>
                <a:gd name="connsiteY1" fmla="*/ 172490 h 352264"/>
                <a:gd name="connsiteX2" fmla="*/ 62071 w 234561"/>
                <a:gd name="connsiteY2" fmla="*/ 352264 h 352264"/>
                <a:gd name="connsiteX3" fmla="*/ 2557 w 234561"/>
                <a:gd name="connsiteY3" fmla="*/ 295161 h 352264"/>
                <a:gd name="connsiteX4" fmla="*/ 120259 w 234561"/>
                <a:gd name="connsiteY4" fmla="*/ 172489 h 352264"/>
                <a:gd name="connsiteX5" fmla="*/ 0 w 234561"/>
                <a:gd name="connsiteY5" fmla="*/ 57100 h 35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1" h="352264">
                  <a:moveTo>
                    <a:pt x="54788" y="0"/>
                  </a:moveTo>
                  <a:lnTo>
                    <a:pt x="234561" y="172490"/>
                  </a:lnTo>
                  <a:lnTo>
                    <a:pt x="62071" y="352264"/>
                  </a:lnTo>
                  <a:lnTo>
                    <a:pt x="2557" y="295161"/>
                  </a:lnTo>
                  <a:lnTo>
                    <a:pt x="120259" y="172489"/>
                  </a:lnTo>
                  <a:lnTo>
                    <a:pt x="0" y="57100"/>
                  </a:lnTo>
                  <a:close/>
                </a:path>
              </a:pathLst>
            </a:custGeom>
            <a:noFill/>
            <a:ln w="635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endParaRPr lang="zh-CN" altLang="en-US">
                <a:solidFill>
                  <a:schemeClr val="lt1"/>
                </a:solidFill>
                <a:latin typeface="汉仪刚艺体-85W" panose="00020600040101010101" pitchFamily="18" charset="-122"/>
                <a:ea typeface="汉仪刚艺体-85W" panose="00020600040101010101" pitchFamily="18" charset="-122"/>
              </a:endParaRPr>
            </a:p>
          </p:txBody>
        </p:sp>
      </p:grpSp>
      <p:cxnSp>
        <p:nvCxnSpPr>
          <p:cNvPr id="11" name="直接连接符 10"/>
          <p:cNvCxnSpPr/>
          <p:nvPr>
            <p:custDataLst>
              <p:tags r:id="rId9"/>
            </p:custDataLst>
          </p:nvPr>
        </p:nvCxnSpPr>
        <p:spPr>
          <a:xfrm>
            <a:off x="609605" y="6324651"/>
            <a:ext cx="762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6"/>
          <p:cNvSpPr txBox="1"/>
          <p:nvPr>
            <p:custDataLst>
              <p:tags r:id="rId10"/>
            </p:custDataLst>
          </p:nvPr>
        </p:nvSpPr>
        <p:spPr>
          <a:xfrm>
            <a:off x="457200" y="609480"/>
            <a:ext cx="3225800" cy="4408157"/>
          </a:xfrm>
          <a:prstGeom prst="rect">
            <a:avLst/>
          </a:prstGeom>
          <a:noFill/>
          <a:ln w="3175">
            <a:noFill/>
            <a:prstDash val="dash"/>
          </a:ln>
        </p:spPr>
        <p:txBody>
          <a:bodyPr wrap="square" lIns="63500" tIns="25400" rIns="63500" bIns="25400" anchor="t" anchorCtr="0">
            <a:norm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18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【3】项目贡献者：</a:t>
            </a:r>
            <a:r>
              <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从主观上，</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对于项目的贡献者而言，他们认为一个项目健康度的标准就在于对于</a:t>
            </a:r>
            <a:r>
              <a:rPr lang="zh-CN" altLang="en-US" sz="14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自己所作出贡献能否得到积极且快速的相应</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，以及该开源项目的</a:t>
            </a:r>
            <a:r>
              <a:rPr lang="zh-CN" altLang="en-US" sz="14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组织管理能力和影响力的大小</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，在他们认为这个开源项目健康的基础之上，贡献者就</a:t>
            </a:r>
            <a:r>
              <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更愿意进一步</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贡献出自己的代码并且积极响应一些问题，使得整个开源项目的生态变得</a:t>
            </a:r>
            <a:r>
              <a:rPr lang="zh-CN" altLang="en-US" sz="14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更加积极健康</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a:t>
            </a:r>
            <a:b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br>
            <a:r>
              <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从客观上，</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我们将从PR请求从创建到首次相应的时长（change_request_response_time），PR审阅者数量（change_requests_reviews），issue从开始到首次相应的时长（issue_response_time），openrank影响力（openrank）</a:t>
            </a:r>
            <a:r>
              <a:rPr lang="zh-CN" altLang="en-US" sz="16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四个维度进行评价</a:t>
            </a:r>
            <a:r>
              <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rPr>
              <a:t>。</a:t>
            </a:r>
            <a:endParaRPr lang="zh-CN" altLang="en-US" sz="1200" spc="4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汉仪刚艺体-85W" panose="00020600040101010101" pitchFamily="18" charset="-122"/>
              <a:ea typeface="汉仪刚艺体-85W" panose="00020600040101010101" pitchFamily="18" charset="-122"/>
              <a:cs typeface="汉仪刚艺体-85W" panose="00020600040101010101" pitchFamily="18" charset="-122"/>
            </a:endParaRPr>
          </a:p>
        </p:txBody>
      </p:sp>
      <p:sp>
        <p:nvSpPr>
          <p:cNvPr id="13" name="Title 6" descr="7b0a2020202022776f7264617274223a2022220a7d0a"/>
          <p:cNvSpPr txBox="1"/>
          <p:nvPr>
            <p:custDataLst>
              <p:tags r:id="rId11"/>
            </p:custDataLst>
          </p:nvPr>
        </p:nvSpPr>
        <p:spPr>
          <a:xfrm>
            <a:off x="5044440" y="609841"/>
            <a:ext cx="6223000" cy="5638317"/>
          </a:xfrm>
          <a:prstGeom prst="rect">
            <a:avLst/>
          </a:prstGeom>
          <a:noFill/>
          <a:ln w="3175">
            <a:noFill/>
            <a:prstDash val="dash"/>
          </a:ln>
        </p:spPr>
        <p:txBody>
          <a:bodyPr wrap="square" lIns="63500" tIns="25400" rIns="63500" bIns="25400" anchor="ctr" anchorCtr="0">
            <a:norm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6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1</a:t>
            </a:r>
            <a:r>
              <a:rPr lang="zh-CN" altLang="en-US" sz="20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r>
              <a:rPr lang="zh-CN" altLang="en-US" sz="16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PR请求从创建到首次相应的时长（change_request_response_time）：</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PR请求从创建到首次响应的时长可以反映项目维护者的</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响应速度</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和项目的</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活跃程度</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，较短的响应时长通常表明项目有</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活跃的</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维护团队和</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健康的</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开发流程，而较长的响应时长可能表明项目</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缺乏</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有效的管理或开发资源，</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影响其健康度。</a:t>
            </a:r>
            <a:endPar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6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2.PR审阅者数量（change_requests_reviews）：</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PR审阅者数量可以反映项目的</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协作水平</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和社区的</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活跃度</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，较多的审阅者通常意味着项目有</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多元化</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的贡献者和</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有效的</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代码审查流程，</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有助于提升代码质量</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和项目的长期健康；而审阅者过少可能导致审查滞后，</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影响项目的质量和进展</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6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3.issue从开始到首次相应的时长（issue_response_time）：</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Issue从开始到首次响应的时长可以反映项目维护者的</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活跃度</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和对社区反馈的</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重视程度</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，较短的响应时长通常意味着</a:t>
            </a:r>
            <a:r>
              <a:rPr lang="zh-CN" altLang="en-US" sz="16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项目管理良好</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，能够及时解决问题，维持项目的健康度；而较长的响应时长可能表明项目维护不足，</a:t>
            </a:r>
            <a:r>
              <a:rPr lang="zh-CN" altLang="en-US" sz="16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可能影响用户体验和社区活跃度</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a:t>
            </a:r>
            <a:endPar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6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4.openrank影响力（openrank）：</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Openrank的大小通常反映了一个开源项目的</a:t>
            </a:r>
            <a:r>
              <a:rPr lang="zh-CN" altLang="en-US" sz="16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受欢迎程度和社区的活跃度</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，较大的Openrank通常意味着项目有较多的关注、贡献者和活跃的社区，通常对项目健康度有积极影响；而较小的Openrank可能意味着项目相</a:t>
            </a:r>
            <a:r>
              <a:rPr lang="zh-CN" altLang="en-US" sz="14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对冷门，社区支持较少，</a:t>
            </a:r>
            <a:r>
              <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rPr>
              <a:t>可能影响项目的长期发展和维护。</a:t>
            </a:r>
            <a:endParaRPr lang="zh-CN" altLang="en-US" sz="1200" spc="60">
              <a:ln w="2432" cmpd="sng">
                <a:solidFill>
                  <a:schemeClr val="bg1"/>
                </a:solidFill>
                <a:prstDash val="solid"/>
              </a:ln>
              <a:solidFill>
                <a:schemeClr val="accent1"/>
              </a:solidFill>
              <a:effectLst>
                <a:outerShdw blurRad="4323" dist="38100" dir="2700000" algn="tl" rotWithShape="0">
                  <a:prstClr val="black">
                    <a:alpha val="40000"/>
                  </a:prstClr>
                </a:outerShdw>
              </a:effectLst>
              <a:uFillTx/>
              <a:latin typeface="汉仪唐美人简" charset="0"/>
              <a:ea typeface="汉仪刚艺体-85W" panose="00020600040101010101" pitchFamily="18" charset="-122"/>
              <a:cs typeface="汉仪唐美人简" charset="0"/>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build="p"/>
      <p:bldP spid="13" grpId="1"/>
    </p:bldLst>
  </p:timing>
</p:sld>
</file>

<file path=ppt/tags/tag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SLIDE_BACKGROUND_TYPE" val="leftRight"/>
</p:tagLst>
</file>

<file path=ppt/tags/tag10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2.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3.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4.xml><?xml version="1.0" encoding="utf-8"?>
<p:tagLst xmlns:p="http://schemas.openxmlformats.org/presentationml/2006/main">
  <p:tag name="KSO_WM_SLIDE_BACKGROUND_TYPE" val="leftRight"/>
</p:tagLst>
</file>

<file path=ppt/tags/tag105.xml><?xml version="1.0" encoding="utf-8"?>
<p:tagLst xmlns:p="http://schemas.openxmlformats.org/presentationml/2006/main">
  <p:tag name="KSO_WM_SLIDE_BACKGROUND_TYPE" val="leftRight"/>
</p:tagLst>
</file>

<file path=ppt/tags/tag106.xml><?xml version="1.0" encoding="utf-8"?>
<p:tagLst xmlns:p="http://schemas.openxmlformats.org/presentationml/2006/main">
  <p:tag name="KSO_WM_SLIDE_BACKGROUND_TYPE" val="leftRight"/>
</p:tagLst>
</file>

<file path=ppt/tags/tag107.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5888a6a891b1f9db064a"/>
  <p:tag name="KSO_WM_CHIP_XID" val="618b7a2d18adb49c6c1f28fe"/>
</p:tagLst>
</file>

<file path=ppt/tags/tag108.xml><?xml version="1.0" encoding="utf-8"?>
<p:tagLst xmlns:p="http://schemas.openxmlformats.org/presentationml/2006/main">
  <p:tag name="KSO_WM_SLIDE_BACKGROUND_TYPE" val="topBottom"/>
</p:tagLst>
</file>

<file path=ppt/tags/tag109.xml><?xml version="1.0" encoding="utf-8"?>
<p:tagLst xmlns:p="http://schemas.openxmlformats.org/presentationml/2006/main">
  <p:tag name="KSO_WM_SLIDE_BACKGROUND_TYPE" val="topBottom"/>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11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1.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2.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3.xml><?xml version="1.0" encoding="utf-8"?>
<p:tagLst xmlns:p="http://schemas.openxmlformats.org/presentationml/2006/main">
  <p:tag name="KSO_WM_SLIDE_BACKGROUND_TYPE" val="topBottom"/>
</p:tagLst>
</file>

<file path=ppt/tags/tag114.xml><?xml version="1.0" encoding="utf-8"?>
<p:tagLst xmlns:p="http://schemas.openxmlformats.org/presentationml/2006/main">
  <p:tag name="KSO_WM_SLIDE_BACKGROUND_TYPE" val="topBottom"/>
</p:tagLst>
</file>

<file path=ppt/tags/tag115.xml><?xml version="1.0" encoding="utf-8"?>
<p:tagLst xmlns:p="http://schemas.openxmlformats.org/presentationml/2006/main">
  <p:tag name="KSO_WM_SLIDE_BACKGROUND_TYPE" val="topBottom"/>
</p:tagLst>
</file>

<file path=ppt/tags/tag1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bottomTop"/>
</p:tagLst>
</file>

<file path=ppt/tags/tag117.xml><?xml version="1.0" encoding="utf-8"?>
<p:tagLst xmlns:p="http://schemas.openxmlformats.org/presentationml/2006/main">
  <p:tag name="KSO_WM_SLIDE_BACKGROUND_TYPE" val="bottomTop"/>
</p:tagLst>
</file>

<file path=ppt/tags/tag118.xml><?xml version="1.0" encoding="utf-8"?>
<p:tagLst xmlns:p="http://schemas.openxmlformats.org/presentationml/2006/main">
  <p:tag name="KSO_WM_SLIDE_BACKGROUND_TYPE" val="bottomTop"/>
</p:tagLst>
</file>

<file path=ppt/tags/tag11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5888a6a891b1f9db064a"/>
  <p:tag name="KSO_WM_CHIP_XID" val="618b7a2d18adb49c6c1f28ff"/>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120.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1.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ottomTop"/>
</p:tagLst>
</file>

<file path=ppt/tags/tag124.xml><?xml version="1.0" encoding="utf-8"?>
<p:tagLst xmlns:p="http://schemas.openxmlformats.org/presentationml/2006/main">
  <p:tag name="KSO_WM_SLIDE_BACKGROUND_TYPE" val="bottomTop"/>
</p:tagLst>
</file>

<file path=ppt/tags/tag125.xml><?xml version="1.0" encoding="utf-8"?>
<p:tagLst xmlns:p="http://schemas.openxmlformats.org/presentationml/2006/main">
  <p:tag name="KSO_WM_SLIDE_BACKGROUND_TYPE" val="bottomTop"/>
</p:tagLst>
</file>

<file path=ppt/tags/tag12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5888a6a891b1f9db064a"/>
  <p:tag name="KSO_WM_CHIP_XID" val="618b7a2d18adb49c6c1f2900"/>
</p:tagLst>
</file>

<file path=ppt/tags/tag1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navigation"/>
</p:tagLst>
</file>

<file path=ppt/tags/tag1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navigation"/>
</p:tagLst>
</file>

<file path=ppt/tags/tag12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3.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4.xml><?xml version="1.0" encoding="utf-8"?>
<p:tagLst xmlns:p="http://schemas.openxmlformats.org/presentationml/2006/main">
  <p:tag name="KSO_WM_SLIDE_BACKGROUND_TYPE" val="navigation"/>
</p:tagLst>
</file>

<file path=ppt/tags/tag135.xml><?xml version="1.0" encoding="utf-8"?>
<p:tagLst xmlns:p="http://schemas.openxmlformats.org/presentationml/2006/main">
  <p:tag name="KSO_WM_SLIDE_BACKGROUND_TYPE" val="navigation"/>
</p:tagLst>
</file>

<file path=ppt/tags/tag136.xml><?xml version="1.0" encoding="utf-8"?>
<p:tagLst xmlns:p="http://schemas.openxmlformats.org/presentationml/2006/main">
  <p:tag name="KSO_WM_SLIDE_BACKGROUND_TYPE" val="navigation"/>
</p:tagLst>
</file>

<file path=ppt/tags/tag13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5888a6a891b1f9db064a"/>
  <p:tag name="KSO_WM_CHIP_XID" val="618b7a2d18adb49c6c1f2901"/>
</p:tagLst>
</file>

<file path=ppt/tags/tag1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belt"/>
</p:tagLst>
</file>

<file path=ppt/tags/tag1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belt"/>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140.xml><?xml version="1.0" encoding="utf-8"?>
<p:tagLst xmlns:p="http://schemas.openxmlformats.org/presentationml/2006/main">
  <p:tag name="KSO_WM_SLIDE_BACKGROUND_TYPE" val="belt"/>
</p:tagLst>
</file>

<file path=ppt/tags/tag141.xml><?xml version="1.0" encoding="utf-8"?>
<p:tagLst xmlns:p="http://schemas.openxmlformats.org/presentationml/2006/main">
  <p:tag name="KSO_WM_SLIDE_BACKGROUND_TYPE" val="belt"/>
</p:tagLst>
</file>

<file path=ppt/tags/tag142.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3.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4.xml><?xml version="1.0" encoding="utf-8"?>
<p:tagLst xmlns:p="http://schemas.openxmlformats.org/presentationml/2006/main">
  <p:tag name="KSO_WM_SLIDE_BACKGROUND_TYPE" val="belt"/>
</p:tagLst>
</file>

<file path=ppt/tags/tag145.xml><?xml version="1.0" encoding="utf-8"?>
<p:tagLst xmlns:p="http://schemas.openxmlformats.org/presentationml/2006/main">
  <p:tag name="KSO_WM_SLIDE_BACKGROUND_TYPE" val="belt"/>
</p:tagLst>
</file>

<file path=ppt/tags/tag146.xml><?xml version="1.0" encoding="utf-8"?>
<p:tagLst xmlns:p="http://schemas.openxmlformats.org/presentationml/2006/main">
  <p:tag name="KSO_WM_SLIDE_BACKGROUND_TYPE" val="belt"/>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25834"/>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25834"/>
</p:tagLst>
</file>

<file path=ppt/tags/tag14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2.xml><?xml version="1.0" encoding="utf-8"?>
<p:tagLst xmlns:p="http://schemas.openxmlformats.org/presentationml/2006/main">
  <p:tag name="KSO_WM_BEAUTIFY_FLAG" val="#wm#"/>
  <p:tag name="KSO_WM_TAG_VERSION" val="1.0"/>
  <p:tag name="KSO_WM_TEMPLATE_CATEGORY" val="custom"/>
  <p:tag name="KSO_WM_TEMPLATE_INDEX" val="20225834"/>
  <p:tag name="KSO_WM_CHIP_COLORING" val="1"/>
  <p:tag name="KSO_WM_TEMPLATE_MASTER_TYPE" val="1"/>
</p:tagLst>
</file>

<file path=ppt/tags/tag153.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ID" val="custom20225834_1*a*1"/>
  <p:tag name="KSO_WM_TEMPLATE_CATEGORY" val="custom"/>
  <p:tag name="KSO_WM_TEMPLATE_INDEX" val="20225834"/>
  <p:tag name="KSO_WM_UNIT_LAYERLEVEL" val="1"/>
  <p:tag name="KSO_WM_TAG_VERSION" val="1.0"/>
  <p:tag name="KSO_WM_UNIT_PRESET_TEXT_INDEX" val="0"/>
  <p:tag name="KSO_WM_UNIT_PRESET_TEXT_LEN" val="8"/>
  <p:tag name="KSO_WM_UNIT_TEXT_FILL_FORE_SCHEMECOLOR_INDEX_BRIGHTNESS" val="0"/>
  <p:tag name="KSO_WM_UNIT_TEXT_FILL_FORE_SCHEMECOLOR_INDEX" val="2"/>
  <p:tag name="KSO_WM_UNIT_TEXT_FILL_TYPE" val="1"/>
  <p:tag name="KSO_WM_UNIT_SMARTLAYOUT_COMPRESS_INFO" val="{&#10;    &quot;id&quot;: &quot;2022-09-05T16:55:47&quot;,&#10;    &quot;max&quot;: 66.1499212598425,&#10;    &quot;topChanged&quot;: 35.357268217550065&#10;}&#10;"/>
</p:tagLst>
</file>

<file path=ppt/tags/tag154.xml><?xml version="1.0" encoding="utf-8"?>
<p:tagLst xmlns:p="http://schemas.openxmlformats.org/presentationml/2006/main">
  <p:tag name="KSO_WM_UNIT_ISCONTENTSTITLE" val="0"/>
  <p:tag name="KSO_WM_UNIT_ISNUMDGMTITLE" val="0"/>
  <p:tag name="KSO_WM_UNIT_PRESET_TEXT_INDEX" val="2"/>
  <p:tag name="KSO_WM_UNIT_PRESET_TEXT_LEN" val="9"/>
  <p:tag name="KSO_WM_UNIT_NOCLEAR" val="0"/>
  <p:tag name="KSO_WM_UNIT_VALUE" val="21"/>
  <p:tag name="KSO_WM_UNIT_HIGHLIGHT" val="0"/>
  <p:tag name="KSO_WM_UNIT_COMPATIBLE" val="0"/>
  <p:tag name="KSO_WM_UNIT_DIAGRAM_ISNUMVISUAL" val="0"/>
  <p:tag name="KSO_WM_UNIT_DIAGRAM_ISREFERUNIT" val="0"/>
  <p:tag name="KSO_WM_UNIT_ID" val="custom20225834_1*b*1"/>
  <p:tag name="KSO_WM_TEMPLATE_CATEGORY" val="custom"/>
  <p:tag name="KSO_WM_TEMPLATE_INDEX" val="20225834"/>
  <p:tag name="KSO_WM_UNIT_LAYERLEVEL" val="1"/>
  <p:tag name="KSO_WM_TAG_VERSION" val="1.0"/>
  <p:tag name="KSO_WM_UNIT_TEXT_FILL_FORE_SCHEMECOLOR_INDEX_BRIGHTNESS" val="0"/>
  <p:tag name="KSO_WM_UNIT_TEXT_FILL_FORE_SCHEMECOLOR_INDEX" val="2"/>
  <p:tag name="KSO_WM_UNIT_TEXT_FILL_TYPE" val="1"/>
</p:tagLst>
</file>

<file path=ppt/tags/tag155.xml><?xml version="1.0" encoding="utf-8"?>
<p:tagLst xmlns:p="http://schemas.openxmlformats.org/presentationml/2006/main">
  <p:tag name="KSO_WM_SLIDE_ID" val="custom20225834_1"/>
  <p:tag name="KSO_WM_TEMPLATE_SUBCATEGORY" val="21"/>
  <p:tag name="KSO_WM_TEMPLATE_MASTER_TYPE" val="1"/>
  <p:tag name="KSO_WM_TEMPLATE_COLOR_TYPE" val="1"/>
  <p:tag name="KSO_WM_SLIDE_ITEM_CNT" val="0"/>
  <p:tag name="KSO_WM_SLIDE_INDEX" val="1"/>
  <p:tag name="KSO_WM_TAG_VERSION" val="1.0"/>
  <p:tag name="KSO_WM_BEAUTIFY_FLAG" val="#wm#"/>
  <p:tag name="KSO_WM_TEMPLATE_CATEGORY" val="custom"/>
  <p:tag name="KSO_WM_TEMPLATE_INDEX" val="20225834"/>
  <p:tag name="KSO_WM_SLIDE_LAYOUT" val="a_b"/>
  <p:tag name="KSO_WM_SLIDE_LAYOUT_CNT" val="1_1"/>
  <p:tag name="KSO_WM_CHIP_INFOS" val="{&quot;type&quot;:0,&quot;layout_type&quot;:&quot;1_NF_LC&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FILLPROP" val="[[{&quot;text_align&quot;:&quot;lm&quot;,&quot;text_direction&quot;:&quot;horizontal&quot;,&quot;support_big_font&quot;:false,&quot;picture_toward&quot;:0,&quot;picture_dockside&quot;:[],&quot;fill_id&quot;:&quot;e1e5d983c448471aad9aed945e055a0d&quot;,&quot;fill_align&quot;:&quot;lm&quot;,&quot;chip_types&quot;:[&quot;header&quot;,&quot;wordpuzzle&quot;]}]]"/>
  <p:tag name="KSO_WM_CHIP_DECFILLPROP" val="[]"/>
  <p:tag name="KSO_WM_CHIP_XID" val="613098f1c37455bdf62aa2e6"/>
  <p:tag name="KSO_WM_CHIP_GROUPID" val="613098f1c37455bdf62aa2e5"/>
  <p:tag name="KSO_WM_SLIDE_LAYOUT_INFO" val="{&quot;id&quot;:&quot;2022-09-05T16:55:47&quot;,&quot;margin&quot;:{&quot;bottom&quot;:2.6691415309906006,&quot;left&quot;:2.771066665649414,&quot;right&quot;:16.6534423828125,&quot;top&quot;:3.339402914047241},&quot;type&quot;:0}"/>
  <p:tag name="KSO_WM_SLIDE_BK_DARK_LIGHT" val="2"/>
  <p:tag name="KSO_WM_SLIDE_BACKGROUND_TYPE" val="general"/>
  <p:tag name="KSO_WM_SLIDE_SUPPORT_FEATURE_TYPE" val="0"/>
  <p:tag name="KSO_WM_SLIDE_TYPE" val="title"/>
  <p:tag name="KSO_WM_TEMPLATE_MASTER_THUMB_INDEX" val="13"/>
  <p:tag name="KSO_WM_CHIP_COLORING" val="1"/>
  <p:tag name="KSO_WM_SLIDE_SUBTYPE" val="pureTxt"/>
  <p:tag name="KSO_WM_TEMPLATE_ASSEMBLE_XID" val="6315b98959d53ee3cde33a40"/>
  <p:tag name="KSO_WM_TEMPLATE_ASSEMBLE_GROUPID" val="62f3547d295c1bf6da70f1e0"/>
  <p:tag name="KSO_WM_TEMPLATE_THUMBS_INDEX" val="1、2、5、6、7、18"/>
</p:tagLst>
</file>

<file path=ppt/tags/tag1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15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159.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SLIDE_BACKGROUND_TYPE" val="leftRight"/>
  <p:tag name="KSO_WM_UNIT_TYPE" val="i"/>
</p:tagLst>
</file>

<file path=ppt/tags/tag16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16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4*m_h_i*1_1_2"/>
  <p:tag name="KSO_WM_TEMPLATE_CATEGORY" val="diagram"/>
  <p:tag name="KSO_WM_TEMPLATE_INDEX" val="20205830"/>
  <p:tag name="KSO_WM_UNIT_LAYERLEVEL" val="1_1_1"/>
  <p:tag name="KSO_WM_TAG_VERSION" val="1.0"/>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65.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ID" val="diagram20205830_4*m_h_f*1_1_1"/>
  <p:tag name="KSO_WM_TEMPLATE_CATEGORY" val="diagram"/>
  <p:tag name="KSO_WM_TEMPLATE_INDEX" val="20205830"/>
  <p:tag name="KSO_WM_UNIT_LAYERLEVEL" val="1_1_1"/>
  <p:tag name="KSO_WM_TAG_VERSION" val="1.0"/>
  <p:tag name="KSO_WM_UNIT_TEXT_FILL_FORE_SCHEMECOLOR_INDEX_BRIGHTNESS" val="0.15"/>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4*m_h_i*1_3_2"/>
  <p:tag name="KSO_WM_TEMPLATE_CATEGORY" val="diagram"/>
  <p:tag name="KSO_WM_TEMPLATE_INDEX" val="20205830"/>
  <p:tag name="KSO_WM_UNIT_LAYERLEVEL" val="1_1_1"/>
  <p:tag name="KSO_WM_TAG_VERSION" val="1.0"/>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67.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ID" val="diagram20205830_4*m_h_f*1_3_1"/>
  <p:tag name="KSO_WM_TEMPLATE_CATEGORY" val="diagram"/>
  <p:tag name="KSO_WM_TEMPLATE_INDEX" val="20205830"/>
  <p:tag name="KSO_WM_UNIT_LAYERLEVEL" val="1_1_1"/>
  <p:tag name="KSO_WM_TAG_VERSION" val="1.0"/>
  <p:tag name="KSO_WM_UNIT_TEXT_FILL_FORE_SCHEMECOLOR_INDEX_BRIGHTNESS" val="0.15"/>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4*m_h_i*1_5_2"/>
  <p:tag name="KSO_WM_TEMPLATE_CATEGORY" val="diagram"/>
  <p:tag name="KSO_WM_TEMPLATE_INDEX" val="20205830"/>
  <p:tag name="KSO_WM_UNIT_LAYERLEVEL" val="1_1_1"/>
  <p:tag name="KSO_WM_TAG_VERSION" val="1.0"/>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69.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ID" val="diagram20205830_4*m_h_f*1_5_1"/>
  <p:tag name="KSO_WM_TEMPLATE_CATEGORY" val="diagram"/>
  <p:tag name="KSO_WM_TEMPLATE_INDEX" val="20205830"/>
  <p:tag name="KSO_WM_UNIT_LAYERLEVEL" val="1_1_1"/>
  <p:tag name="KSO_WM_TAG_VERSION" val="1.0"/>
  <p:tag name="KSO_WM_UNIT_TEXT_FILL_FORE_SCHEMECOLOR_INDEX_BRIGHTNESS" val="0.15"/>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4*m_h_i*1_2_2"/>
  <p:tag name="KSO_WM_TEMPLATE_CATEGORY" val="diagram"/>
  <p:tag name="KSO_WM_TEMPLATE_INDEX" val="20205830"/>
  <p:tag name="KSO_WM_UNIT_LAYERLEVEL" val="1_1_1"/>
  <p:tag name="KSO_WM_TAG_VERSION" val="1.0"/>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71.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ID" val="diagram20205830_4*m_h_f*1_2_1"/>
  <p:tag name="KSO_WM_TEMPLATE_CATEGORY" val="diagram"/>
  <p:tag name="KSO_WM_TEMPLATE_INDEX" val="20205830"/>
  <p:tag name="KSO_WM_UNIT_LAYERLEVEL" val="1_1_1"/>
  <p:tag name="KSO_WM_TAG_VERSION" val="1.0"/>
  <p:tag name="KSO_WM_UNIT_TEXT_FILL_FORE_SCHEMECOLOR_INDEX_BRIGHTNESS" val="0.15"/>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4*m_h_i*1_4_2"/>
  <p:tag name="KSO_WM_TEMPLATE_CATEGORY" val="diagram"/>
  <p:tag name="KSO_WM_TEMPLATE_INDEX" val="20205830"/>
  <p:tag name="KSO_WM_UNIT_LAYERLEVEL" val="1_1_1"/>
  <p:tag name="KSO_WM_TAG_VERSION" val="1.0"/>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73.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ID" val="diagram20205830_4*m_h_f*1_4_1"/>
  <p:tag name="KSO_WM_TEMPLATE_CATEGORY" val="diagram"/>
  <p:tag name="KSO_WM_TEMPLATE_INDEX" val="20205830"/>
  <p:tag name="KSO_WM_UNIT_LAYERLEVEL" val="1_1_1"/>
  <p:tag name="KSO_WM_TAG_VERSION" val="1.0"/>
  <p:tag name="KSO_WM_UNIT_TEXT_FILL_FORE_SCHEMECOLOR_INDEX_BRIGHTNESS" val="0.15"/>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5830_4*m_h_i*1_1_4"/>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5830_4*m_h_i*1_1_5"/>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ID" val="diagram20205830_4*m_h_i*1_1_1"/>
  <p:tag name="KSO_WM_TEMPLATE_CATEGORY" val="diagram"/>
  <p:tag name="KSO_WM_TEMPLATE_INDEX" val="20205830"/>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5830_4*m_h_i*1_1_6"/>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5830_4*m_h_i*1_1_7"/>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5830_4*m_h_i*1_2_4"/>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5830_4*m_h_i*1_2_5"/>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ID" val="diagram20205830_4*m_h_i*1_2_1"/>
  <p:tag name="KSO_WM_TEMPLATE_CATEGORY" val="diagram"/>
  <p:tag name="KSO_WM_TEMPLATE_INDEX" val="20205830"/>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5830_4*m_h_i*1_2_6"/>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7"/>
  <p:tag name="KSO_WM_UNIT_ID" val="diagram20205830_4*m_h_i*1_2_7"/>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5830_4*m_h_i*1_3_4"/>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5830_4*m_h_i*1_3_5"/>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ID" val="diagram20205830_4*m_h_i*1_3_1"/>
  <p:tag name="KSO_WM_TEMPLATE_CATEGORY" val="diagram"/>
  <p:tag name="KSO_WM_TEMPLATE_INDEX" val="20205830"/>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5830_4*m_h_i*1_3_6"/>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7"/>
  <p:tag name="KSO_WM_UNIT_ID" val="diagram20205830_4*m_h_i*1_3_7"/>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5830_4*m_h_i*1_4_4"/>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5830_4*m_h_i*1_4_5"/>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ID" val="diagram20205830_4*m_h_i*1_4_1"/>
  <p:tag name="KSO_WM_TEMPLATE_CATEGORY" val="diagram"/>
  <p:tag name="KSO_WM_TEMPLATE_INDEX" val="20205830"/>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6"/>
  <p:tag name="KSO_WM_UNIT_ID" val="diagram20205830_4*m_h_i*1_4_6"/>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7"/>
  <p:tag name="KSO_WM_UNIT_ID" val="diagram20205830_4*m_h_i*1_4_7"/>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205830_4*m_h_i*1_5_4"/>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5"/>
  <p:tag name="KSO_WM_UNIT_ID" val="diagram20205830_4*m_h_i*1_5_5"/>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ID" val="diagram20205830_4*m_h_i*1_5_1"/>
  <p:tag name="KSO_WM_TEMPLATE_CATEGORY" val="diagram"/>
  <p:tag name="KSO_WM_TEMPLATE_INDEX" val="20205830"/>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54.82866141732285,&quot;left&quot;:299.9,&quot;top&quot;:42.607952755905515,&quot;width&quot;:636.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6"/>
  <p:tag name="KSO_WM_UNIT_ID" val="diagram20205830_4*m_h_i*1_5_6"/>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7"/>
  <p:tag name="KSO_WM_UNIT_ID" val="diagram20205830_4*m_h_i*1_5_7"/>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4.82866141732285,&quot;left&quot;:299.9,&quot;top&quot;:42.607952755905515,&quot;width&quot;:636.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4*m_h_i*1_2_8"/>
  <p:tag name="KSO_WM_TEMPLATE_CATEGORY" val="diagram"/>
  <p:tag name="KSO_WM_TEMPLATE_INDEX" val="20205830"/>
  <p:tag name="KSO_WM_UNIT_LAYERLEVEL" val="1_1_1"/>
  <p:tag name="KSO_WM_TAG_VERSION" val="1.0"/>
  <p:tag name="KSO_WM_UNIT_LINE_FORE_SCHEMECOLOR_INDEX_BRIGHTNESS" val="0.5"/>
  <p:tag name="KSO_WM_UNIT_LINE_FORE_SCHEMECOLOR_INDEX" val="13"/>
  <p:tag name="KSO_WM_UNIT_LINE_FILL_TYPE" val="2"/>
  <p:tag name="KSO_WM_UNIT_USESOURCEFORMAT_APPLY" val="0"/>
  <p:tag name="KSO_WM_DIAGRAM_VIRTUALLY_FRAME" val="{&quot;height&quot;:454.82866141732285,&quot;left&quot;:299.9,&quot;top&quot;:42.607952755905515,&quot;width&quot;:636.1}"/>
</p:tagLst>
</file>

<file path=ppt/tags/tag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4*m_h_i*1_3_8"/>
  <p:tag name="KSO_WM_TEMPLATE_CATEGORY" val="diagram"/>
  <p:tag name="KSO_WM_TEMPLATE_INDEX" val="20205830"/>
  <p:tag name="KSO_WM_UNIT_LAYERLEVEL" val="1_1_1"/>
  <p:tag name="KSO_WM_TAG_VERSION" val="1.0"/>
  <p:tag name="KSO_WM_UNIT_LINE_FORE_SCHEMECOLOR_INDEX_BRIGHTNESS" val="0.5"/>
  <p:tag name="KSO_WM_UNIT_LINE_FORE_SCHEMECOLOR_INDEX" val="13"/>
  <p:tag name="KSO_WM_UNIT_LINE_FILL_TYPE" val="2"/>
  <p:tag name="KSO_WM_UNIT_USESOURCEFORMAT_APPLY" val="0"/>
  <p:tag name="KSO_WM_DIAGRAM_VIRTUALLY_FRAME" val="{&quot;height&quot;:454.82866141732285,&quot;left&quot;:299.9,&quot;top&quot;:42.607952755905515,&quot;width&quot;:636.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4*m_h_i*1_4_8"/>
  <p:tag name="KSO_WM_TEMPLATE_CATEGORY" val="diagram"/>
  <p:tag name="KSO_WM_TEMPLATE_INDEX" val="20205830"/>
  <p:tag name="KSO_WM_UNIT_LAYERLEVEL" val="1_1_1"/>
  <p:tag name="KSO_WM_TAG_VERSION" val="1.0"/>
  <p:tag name="KSO_WM_UNIT_LINE_FORE_SCHEMECOLOR_INDEX_BRIGHTNESS" val="0.5"/>
  <p:tag name="KSO_WM_UNIT_LINE_FORE_SCHEMECOLOR_INDEX" val="13"/>
  <p:tag name="KSO_WM_UNIT_LINE_FILL_TYPE" val="2"/>
  <p:tag name="KSO_WM_UNIT_USESOURCEFORMAT_APPLY" val="0"/>
  <p:tag name="KSO_WM_DIAGRAM_VIRTUALLY_FRAME" val="{&quot;height&quot;:454.82866141732285,&quot;left&quot;:299.9,&quot;top&quot;:42.607952755905515,&quot;width&quot;:636.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4*m_h_i*1_5_8"/>
  <p:tag name="KSO_WM_TEMPLATE_CATEGORY" val="diagram"/>
  <p:tag name="KSO_WM_TEMPLATE_INDEX" val="20205830"/>
  <p:tag name="KSO_WM_UNIT_LAYERLEVEL" val="1_1_1"/>
  <p:tag name="KSO_WM_TAG_VERSION" val="1.0"/>
  <p:tag name="KSO_WM_UNIT_LINE_FORE_SCHEMECOLOR_INDEX_BRIGHTNESS" val="0.5"/>
  <p:tag name="KSO_WM_UNIT_LINE_FORE_SCHEMECOLOR_INDEX" val="13"/>
  <p:tag name="KSO_WM_UNIT_LINE_FILL_TYPE" val="2"/>
  <p:tag name="KSO_WM_UNIT_USESOURCEFORMAT_APPLY" val="0"/>
  <p:tag name="KSO_WM_DIAGRAM_VIRTUALLY_FRAME" val="{&quot;height&quot;:454.82866141732285,&quot;left&quot;:299.9,&quot;top&quot;:42.607952755905515,&quot;width&quot;:636.1}"/>
</p:tagLst>
</file>

<file path=ppt/tags/tag203.xml><?xml version="1.0" encoding="utf-8"?>
<p:tagLst xmlns:p="http://schemas.openxmlformats.org/presentationml/2006/main">
  <p:tag name="KSO_WM_UNIT_ISCONTENTSTITLE" val="0"/>
  <p:tag name="KSO_WM_UNIT_ISNUMDGMTITLE" val="0"/>
  <p:tag name="KSO_WM_UNIT_PRESET_TEXT" val="左右导航版"/>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204.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6&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6&quot;,&quot;margin&quot;:{&quot;bottom&quot;:0.847000002861023,&quot;left&quot;:0.847000002861023,&quot;right&quot;:0.847000002861023,&quot;top&quot;:0.847000002861023},&quot;type&quot;:0},{&quot;id&quot;:&quot;2024-12-07T19:23:36&quot;,&quot;margin&quot;:{&quot;bottom&quot;:0.847000002861023,&quot;left&quot;:0.8140000104904175,&quot;right&quot;:0.847000002861023,&quot;top&quot;:0.847000002861023},&quot;type&quot;:0}],&quot;type&quot;:0}"/>
  <p:tag name="KSO_WM_SLIDE_BACKGROUND_TYPE" val="leftRight"/>
  <p:tag name="resource_record_key" val="{&quot;12&quot;:[25002104],&quot;65&quot;:[20225834]}"/>
</p:tagLst>
</file>

<file path=ppt/tags/tag2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20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208.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209.xml><?xml version="1.0" encoding="utf-8"?>
<p:tagLst xmlns:p="http://schemas.openxmlformats.org/presentationml/2006/main">
  <p:tag name="KSO_WM_SLIDE_BACKGROUND_TYPE" val="leftRight"/>
  <p:tag name="KSO_WM_UNIT_TYPE" val="i"/>
</p:tagLst>
</file>

<file path=ppt/tags/tag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21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11.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13.xml><?xml version="1.0" encoding="utf-8"?>
<p:tagLst xmlns:p="http://schemas.openxmlformats.org/presentationml/2006/main">
  <p:tag name="KSO_WM_UNIT_SUBTYPE" val="a"/>
  <p:tag name="KSO_WM_UNIT_NOCLEAR" val="0"/>
  <p:tag name="KSO_WM_UNIT_VALUE" val="90"/>
  <p:tag name="KSO_WM_UNIT_HIGHLIGHT" val="0"/>
  <p:tag name="KSO_WM_UNIT_COMPATIBLE" val="0"/>
  <p:tag name="KSO_WM_UNIT_DIAGRAM_ISNUMVISUAL" val="0"/>
  <p:tag name="KSO_WM_UNIT_DIAGRAM_ISREFERUNIT" val="0"/>
  <p:tag name="KSO_WM_DIAGRAM_GROUP_CODE" val="l1-1"/>
  <p:tag name="KSO_WM_UNIT_ID" val="diagram20206369_1*l_h_f*1_2_1"/>
  <p:tag name="KSO_WM_TEMPLATE_CATEGORY" val="diagram"/>
  <p:tag name="KSO_WM_TEMPLATE_INDEX" val="20206369"/>
  <p:tag name="KSO_WM_UNIT_LAYERLEVEL" val="1_1_1"/>
  <p:tag name="KSO_WM_TAG_VERSION" val="1.0"/>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 name="KSO_WM_UNIT_USESOURCEFORMAT_APPLY" val="0"/>
  <p:tag name="KSO_WM_DIAGRAM_VIRTUALLY_FRAME" val="{&quot;height&quot;:343.841968503937,&quot;left&quot;:299.8810236220473,&quot;top&quot;:98.13362204724409,&quot;width&quot;:636.1189763779528}"/>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ID" val="diagram20206369_1*l_h_i*1_2_1"/>
  <p:tag name="KSO_WM_TEMPLATE_CATEGORY" val="diagram"/>
  <p:tag name="KSO_WM_TEMPLATE_INDEX" val="20206369"/>
  <p:tag name="KSO_WM_UNIT_LAYERLEVEL" val="1_1_1"/>
  <p:tag name="KSO_WM_TAG_VERSION" val="1.0"/>
  <p:tag name="KSO_WM_UNIT_TEXT_FILL_FORE_SCHEMECOLOR_INDEX_BRIGHTNESS" val="0"/>
  <p:tag name="KSO_WM_UNIT_TEXT_FILL_FORE_SCHEMECOLOR_INDEX" val="5"/>
  <p:tag name="KSO_WM_UNIT_TEXT_FILL_TYPE" val="1"/>
  <p:tag name="KSO_WM_UNIT_USESOURCEFORMAT_APPLY" val="0"/>
  <p:tag name="KSO_WM_DIAGRAM_VIRTUALLY_FRAME" val="{&quot;height&quot;:343.841968503937,&quot;left&quot;:299.8810236220473,&quot;top&quot;:98.13362204724409,&quot;width&quot;:636.1189763779528}"/>
</p:tagLst>
</file>

<file path=ppt/tags/tag215.xml><?xml version="1.0" encoding="utf-8"?>
<p:tagLst xmlns:p="http://schemas.openxmlformats.org/presentationml/2006/main">
  <p:tag name="KSO_WM_UNIT_SUBTYPE" val="a"/>
  <p:tag name="KSO_WM_UNIT_NOCLEAR" val="0"/>
  <p:tag name="KSO_WM_UNIT_VALUE" val="90"/>
  <p:tag name="KSO_WM_UNIT_HIGHLIGHT" val="0"/>
  <p:tag name="KSO_WM_UNIT_COMPATIBLE" val="0"/>
  <p:tag name="KSO_WM_UNIT_DIAGRAM_ISNUMVISUAL" val="0"/>
  <p:tag name="KSO_WM_UNIT_DIAGRAM_ISREFERUNIT" val="0"/>
  <p:tag name="KSO_WM_DIAGRAM_GROUP_CODE" val="l1-1"/>
  <p:tag name="KSO_WM_UNIT_ID" val="diagram20206369_1*l_h_f*1_1_1"/>
  <p:tag name="KSO_WM_TEMPLATE_CATEGORY" val="diagram"/>
  <p:tag name="KSO_WM_TEMPLATE_INDEX" val="20206369"/>
  <p:tag name="KSO_WM_UNIT_LAYERLEVEL" val="1_1_1"/>
  <p:tag name="KSO_WM_TAG_VERSION" val="1.0"/>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 name="KSO_WM_UNIT_USESOURCEFORMAT_APPLY" val="0"/>
  <p:tag name="KSO_WM_DIAGRAM_VIRTUALLY_FRAME" val="{&quot;height&quot;:343.841968503937,&quot;left&quot;:299.8810236220473,&quot;top&quot;:98.13362204724409,&quot;width&quot;:636.1189763779528}"/>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ID" val="diagram20206369_1*l_h_i*1_1_1"/>
  <p:tag name="KSO_WM_TEMPLATE_CATEGORY" val="diagram"/>
  <p:tag name="KSO_WM_TEMPLATE_INDEX" val="20206369"/>
  <p:tag name="KSO_WM_UNIT_LAYERLEVEL" val="1_1_1"/>
  <p:tag name="KSO_WM_TAG_VERSION" val="1.0"/>
  <p:tag name="KSO_WM_UNIT_TEXT_FILL_FORE_SCHEMECOLOR_INDEX_BRIGHTNESS" val="0"/>
  <p:tag name="KSO_WM_UNIT_TEXT_FILL_FORE_SCHEMECOLOR_INDEX" val="5"/>
  <p:tag name="KSO_WM_UNIT_TEXT_FILL_TYPE" val="1"/>
  <p:tag name="KSO_WM_UNIT_USESOURCEFORMAT_APPLY" val="0"/>
  <p:tag name="KSO_WM_DIAGRAM_VIRTUALLY_FRAME" val="{&quot;height&quot;:343.841968503937,&quot;left&quot;:299.8810236220473,&quot;top&quot;:98.13362204724409,&quot;width&quot;:636.1189763779528}"/>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6369_1*l_h_i*1_1_2"/>
  <p:tag name="KSO_WM_TEMPLATE_CATEGORY" val="diagram"/>
  <p:tag name="KSO_WM_TEMPLATE_INDEX" val="20206369"/>
  <p:tag name="KSO_WM_UNIT_LAYERLEVEL" val="1_1_1"/>
  <p:tag name="KSO_WM_TAG_VERSION" val="1.0"/>
  <p:tag name="KSO_WM_BEAUTIFY_FLAG" val="#wm#"/>
  <p:tag name="KSO_WM_UNIT_USESOURCEFORMAT_APPLY" val="0"/>
  <p:tag name="picid" val="{94c7ed42-02dc-4c6e-8147-c2fe69be10f2}"/>
  <p:tag name="KSO_WM_DIAGRAM_VIRTUALLY_FRAME" val="{&quot;height&quot;:343.841968503937,&quot;left&quot;:299.8810236220473,&quot;top&quot;:98.13362204724409,&quot;width&quot;:636.1189763779528}"/>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6369_1*l_h_i*1_2_2"/>
  <p:tag name="KSO_WM_TEMPLATE_CATEGORY" val="diagram"/>
  <p:tag name="KSO_WM_TEMPLATE_INDEX" val="20206369"/>
  <p:tag name="KSO_WM_UNIT_LAYERLEVEL" val="1_1_1"/>
  <p:tag name="KSO_WM_TAG_VERSION" val="1.0"/>
  <p:tag name="KSO_WM_BEAUTIFY_FLAG" val="#wm#"/>
  <p:tag name="KSO_WM_UNIT_USESOURCEFORMAT_APPLY" val="0"/>
  <p:tag name="picid" val="{4bb4ea5b-187e-40a9-a203-0374103a9eec}"/>
  <p:tag name="KSO_WM_DIAGRAM_VIRTUALLY_FRAME" val="{&quot;height&quot;:343.841968503937,&quot;left&quot;:299.8810236220473,&quot;top&quot;:98.13362204724409,&quot;width&quot;:636.1189763779528}"/>
</p:tagLst>
</file>

<file path=ppt/tags/tag219.xml><?xml version="1.0" encoding="utf-8"?>
<p:tagLst xmlns:p="http://schemas.openxmlformats.org/presentationml/2006/main">
  <p:tag name="KSO_WM_UNIT_ISCONTENTSTITLE" val="0"/>
  <p:tag name="KSO_WM_UNIT_ISNUMDGMTITLE" val="0"/>
  <p:tag name="KSO_WM_UNIT_PRESET_TEXT" val="左右导航版"/>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6&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6&quot;,&quot;margin&quot;:{&quot;bottom&quot;:0.847000002861023,&quot;left&quot;:0.847000002861023,&quot;right&quot;:0.847000002861023,&quot;top&quot;:0.847000002861023},&quot;type&quot;:0},{&quot;id&quot;:&quot;2024-12-07T19:23:36&quot;,&quot;margin&quot;:{&quot;bottom&quot;:0.847000002861023,&quot;left&quot;:0.8140000104904175,&quot;right&quot;:0.847000002861023,&quot;top&quot;:0.847000002861023},&quot;type&quot;:0}],&quot;type&quot;:0}"/>
  <p:tag name="KSO_WM_SLIDE_BACKGROUND_TYPE" val="leftRight"/>
  <p:tag name="resource_record_key" val="{&quot;12&quot;:[25002104],&quot;65&quot;:[20225834]}"/>
</p:tagLst>
</file>

<file path=ppt/tags/tag2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224.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225.xml><?xml version="1.0" encoding="utf-8"?>
<p:tagLst xmlns:p="http://schemas.openxmlformats.org/presentationml/2006/main">
  <p:tag name="KSO_WM_SLIDE_BACKGROUND_TYPE" val="leftRight"/>
  <p:tag name="KSO_WM_UNIT_TYPE" val="i"/>
</p:tagLst>
</file>

<file path=ppt/tags/tag22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27.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22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3*l_i*1_1"/>
  <p:tag name="KSO_WM_TEMPLATE_CATEGORY" val="diagram"/>
  <p:tag name="KSO_WM_TEMPLATE_INDEX" val="20205955"/>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0.42236220472444,&quot;left&quot;:299.9,&quot;top&quot;:44.788818897637796,&quot;width&quot;:636.1}"/>
</p:tagLst>
</file>

<file path=ppt/tags/tag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3*l_h_i*1_1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50.42236220472444,&quot;left&quot;:299.9,&quot;top&quot;:44.788818897637796,&quot;width&quot;:636.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3*l_i*1_2"/>
  <p:tag name="KSO_WM_TEMPLATE_CATEGORY" val="diagram"/>
  <p:tag name="KSO_WM_TEMPLATE_INDEX" val="20205955"/>
  <p:tag name="KSO_WM_UNIT_LAYERLEVEL" val="1_1"/>
  <p:tag name="KSO_WM_TAG_VERSION" val="1.0"/>
  <p:tag name="KSO_WM_UNIT_LINE_FORE_SCHEMECOLOR_INDEX_BRIGHTNESS" val="-0.25"/>
  <p:tag name="KSO_WM_UNIT_LINE_FORE_SCHEMECOLOR_INDEX" val="14"/>
  <p:tag name="KSO_WM_UNIT_LINE_FILL_TYPE" val="2"/>
  <p:tag name="KSO_WM_UNIT_USESOURCEFORMAT_APPLY" val="0"/>
  <p:tag name="KSO_WM_DIAGRAM_VIRTUALLY_FRAME" val="{&quot;height&quot;:450.42236220472444,&quot;left&quot;:299.9,&quot;top&quot;:44.788818897637796,&quot;width&quot;:636.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3*l_h_i*1_2_1"/>
  <p:tag name="KSO_WM_TEMPLATE_CATEGORY" val="diagram"/>
  <p:tag name="KSO_WM_TEMPLATE_INDEX" val="20205955"/>
  <p:tag name="KSO_WM_UNIT_LAYERLEVEL" val="1_1_1"/>
  <p:tag name="KSO_WM_TAG_VERSION" val="1.0"/>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50.42236220472444,&quot;left&quot;:299.9,&quot;top&quot;:44.788818897637796,&quot;width&quot;:636.1}"/>
</p:tagLst>
</file>

<file path=ppt/tags/tag233.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3*l_h_f*1_1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50.42236220472444,&quot;left&quot;:299.9,&quot;top&quot;:44.788818897637796,&quot;width&quot;:636.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3*l_i*1_3"/>
  <p:tag name="KSO_WM_TEMPLATE_CATEGORY" val="diagram"/>
  <p:tag name="KSO_WM_TEMPLATE_INDEX" val="20205955"/>
  <p:tag name="KSO_WM_UNIT_LAYERLEVEL" val="1_1"/>
  <p:tag name="KSO_WM_TAG_VERSION" val="1.0"/>
  <p:tag name="KSO_WM_UNIT_LINE_FORE_SCHEMECOLOR_INDEX_BRIGHTNESS" val="-0.25"/>
  <p:tag name="KSO_WM_UNIT_LINE_FORE_SCHEMECOLOR_INDEX" val="14"/>
  <p:tag name="KSO_WM_UNIT_LINE_FILL_TYPE" val="2"/>
  <p:tag name="KSO_WM_UNIT_USESOURCEFORMAT_APPLY" val="0"/>
  <p:tag name="KSO_WM_DIAGRAM_VIRTUALLY_FRAME" val="{&quot;height&quot;:450.42236220472444,&quot;left&quot;:299.9,&quot;top&quot;:44.788818897637796,&quot;width&quot;:636.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3*l_h_i*1_3_1"/>
  <p:tag name="KSO_WM_TEMPLATE_CATEGORY" val="diagram"/>
  <p:tag name="KSO_WM_TEMPLATE_INDEX" val="20205955"/>
  <p:tag name="KSO_WM_UNIT_LAYERLEVEL" val="1_1_1"/>
  <p:tag name="KSO_WM_TAG_VERSION" val="1.0"/>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50.42236220472444,&quot;left&quot;:299.9,&quot;top&quot;:44.788818897637796,&quot;width&quot;:636.1}"/>
</p:tagLst>
</file>

<file path=ppt/tags/tag236.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3*l_h_f*1_2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50.42236220472444,&quot;left&quot;:299.9,&quot;top&quot;:44.788818897637796,&quot;width&quot;:636.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3*l_i*1_4"/>
  <p:tag name="KSO_WM_TEMPLATE_CATEGORY" val="diagram"/>
  <p:tag name="KSO_WM_TEMPLATE_INDEX" val="20205955"/>
  <p:tag name="KSO_WM_UNIT_LAYERLEVEL" val="1_1"/>
  <p:tag name="KSO_WM_TAG_VERSION" val="1.0"/>
  <p:tag name="KSO_WM_UNIT_LINE_FORE_SCHEMECOLOR_INDEX_BRIGHTNESS" val="-0.25"/>
  <p:tag name="KSO_WM_UNIT_LINE_FORE_SCHEMECOLOR_INDEX" val="14"/>
  <p:tag name="KSO_WM_UNIT_LINE_FILL_TYPE" val="2"/>
  <p:tag name="KSO_WM_UNIT_USESOURCEFORMAT_APPLY" val="0"/>
  <p:tag name="KSO_WM_DIAGRAM_VIRTUALLY_FRAME" val="{&quot;height&quot;:450.42236220472444,&quot;left&quot;:299.9,&quot;top&quot;:44.788818897637796,&quot;width&quot;:636.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3*l_h_i*1_4_1"/>
  <p:tag name="KSO_WM_TEMPLATE_CATEGORY" val="diagram"/>
  <p:tag name="KSO_WM_TEMPLATE_INDEX" val="20205955"/>
  <p:tag name="KSO_WM_UNIT_LAYERLEVEL" val="1_1_1"/>
  <p:tag name="KSO_WM_TAG_VERSION" val="1.0"/>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50.42236220472444,&quot;left&quot;:299.9,&quot;top&quot;:44.788818897637796,&quot;width&quot;:636.1}"/>
</p:tagLst>
</file>

<file path=ppt/tags/tag239.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3*l_h_f*1_3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50.42236220472444,&quot;left&quot;:299.9,&quot;top&quot;:44.788818897637796,&quot;width&quot;:636.1}"/>
</p:tagLst>
</file>

<file path=ppt/tags/tag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240.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3*l_h_f*1_4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50.42236220472444,&quot;left&quot;:299.9,&quot;top&quot;:44.788818897637796,&quot;width&quot;:636.1}"/>
</p:tagLst>
</file>

<file path=ppt/tags/tag241.xml><?xml version="1.0" encoding="utf-8"?>
<p:tagLst xmlns:p="http://schemas.openxmlformats.org/presentationml/2006/main">
  <p:tag name="KSO_WM_UNIT_ISCONTENTSTITLE" val="0"/>
  <p:tag name="KSO_WM_UNIT_ISNUMDGMTITLE" val="0"/>
  <p:tag name="KSO_WM_UNIT_PRESET_TEXT" val="左右导航版"/>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242.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7&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7&quot;,&quot;margin&quot;:{&quot;bottom&quot;:0.847000002861023,&quot;left&quot;:0.847000002861023,&quot;right&quot;:0.847000002861023,&quot;top&quot;:0.847000002861023},&quot;type&quot;:0},{&quot;id&quot;:&quot;2024-12-07T19:23:37&quot;,&quot;margin&quot;:{&quot;bottom&quot;:0.847000002861023,&quot;left&quot;:0.8140000104904175,&quot;right&quot;:0.847000002861023,&quot;top&quot;:0.847000002861023},&quot;type&quot;:0}],&quot;type&quot;:0}"/>
  <p:tag name="KSO_WM_SLIDE_BACKGROUND_TYPE" val="leftRight"/>
  <p:tag name="resource_record_key" val="{&quot;12&quot;:[25004011,25002283,25001075,25002104],&quot;65&quot;:[20225834]}"/>
</p:tagLst>
</file>

<file path=ppt/tags/tag2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2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246.xml><?xml version="1.0" encoding="utf-8"?>
<p:tagLst xmlns:p="http://schemas.openxmlformats.org/presentationml/2006/main">
  <p:tag name="KSO_WM_SLIDE_BACKGROUND_TYPE" val="general"/>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247.xml><?xml version="1.0" encoding="utf-8"?>
<p:tagLst xmlns:p="http://schemas.openxmlformats.org/presentationml/2006/main">
  <p:tag name="KSO_WM_SLIDE_BACKGROUND_TYPE" val="general"/>
  <p:tag name="KSO_WM_UNIT_TYPE" val="i"/>
</p:tagLst>
</file>

<file path=ppt/tags/tag24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49.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1*l_h_f*1_1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92,&quot;left&quot;:156.59141732283464,&quot;top&quot;:24,&quot;width&quot;:694.8171653543308}"/>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1*l_i*1_1"/>
  <p:tag name="KSO_WM_TEMPLATE_CATEGORY" val="diagram"/>
  <p:tag name="KSO_WM_TEMPLATE_INDEX" val="20205955"/>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92,&quot;left&quot;:156.59141732283464,&quot;top&quot;:24,&quot;width&quot;:694.8171653543308}"/>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1*l_h_i*1_1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92,&quot;left&quot;:156.59141732283464,&quot;top&quot;:24,&quot;width&quot;:694.8171653543308}"/>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1*l_i*1_2"/>
  <p:tag name="KSO_WM_TEMPLATE_CATEGORY" val="diagram"/>
  <p:tag name="KSO_WM_TEMPLATE_INDEX" val="20205955"/>
  <p:tag name="KSO_WM_UNIT_LAYERLEVEL" val="1_1"/>
  <p:tag name="KSO_WM_TAG_VERSION" val="1.0"/>
  <p:tag name="KSO_WM_UNIT_LINE_FORE_SCHEMECOLOR_INDEX_BRIGHTNESS" val="-0.25"/>
  <p:tag name="KSO_WM_UNIT_LINE_FORE_SCHEMECOLOR_INDEX" val="14"/>
  <p:tag name="KSO_WM_UNIT_LINE_FILL_TYPE" val="2"/>
  <p:tag name="KSO_WM_UNIT_USESOURCEFORMAT_APPLY" val="0"/>
  <p:tag name="KSO_WM_DIAGRAM_VIRTUALLY_FRAME" val="{&quot;height&quot;:492,&quot;left&quot;:156.59141732283464,&quot;top&quot;:24,&quot;width&quot;:694.8171653543308}"/>
</p:tagLst>
</file>

<file path=ppt/tags/tag255.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1*l_h_f*1_2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92,&quot;left&quot;:156.59141732283464,&quot;top&quot;:24,&quot;width&quot;:694.8171653543308}"/>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1*l_h_i*1_2_1"/>
  <p:tag name="KSO_WM_TEMPLATE_CATEGORY" val="diagram"/>
  <p:tag name="KSO_WM_TEMPLATE_INDEX" val="20205955"/>
  <p:tag name="KSO_WM_UNIT_LAYERLEVEL" val="1_1_1"/>
  <p:tag name="KSO_WM_TAG_VERSION" val="1.0"/>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92,&quot;left&quot;:156.59141732283464,&quot;top&quot;:24,&quot;width&quot;:694.8171653543308}"/>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262_3*i*1"/>
  <p:tag name="KSO_WM_TEMPLATE_CATEGORY" val="diagram"/>
  <p:tag name="KSO_WM_TEMPLATE_INDEX" val="20220262"/>
  <p:tag name="KSO_WM_UNIT_LAYERLEVEL" val="1"/>
  <p:tag name="KSO_WM_TAG_VERSION" val="1.0"/>
  <p:tag name="KSO_WM_BEAUTIFY_FLAG" val="#wm#"/>
  <p:tag name="KSO_WM_UNIT_TYPE" val="i"/>
  <p:tag name="KSO_WM_UNIT_INDEX" val="1"/>
  <p:tag name="KSO_WM_UNIT_BLOCK" val="0"/>
  <p:tag name="KSO_WM_UNIT_SM_LIMIT_TYPE" val="2"/>
  <p:tag name="KSO_WM_UNIT_DEC_AREA_ID" val="a9af9fa9028f445c8fdc06a2788768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58.xml><?xml version="1.0" encoding="utf-8"?>
<p:tagLst xmlns:p="http://schemas.openxmlformats.org/presentationml/2006/main">
  <p:tag name="KSO_WM_SLIDE_ID" val="diagram20220262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262"/>
  <p:tag name="KSO_WM_SLIDE_LAYOUT" val="d"/>
  <p:tag name="KSO_WM_SLIDE_LAYOUT_CNT" val="1"/>
  <p:tag name="KSO_WM_SLIDE_TYPE" val="text"/>
  <p:tag name="KSO_WM_SLIDE_SUBTYPE" val="picTxt"/>
  <p:tag name="KSO_WM_SLIDE_LAYOUTTYPE" val="leftright"/>
  <p:tag name="KSO_WM_SLIDE_SIZE" val="948*540"/>
  <p:tag name="KSO_WM_SLIDE_POSITION" val="0*0"/>
  <p:tag name="KSO_WM_SLIDE_LAYOUT_INFO" val="{&quot;id&quot;:&quot;2024-12-07T19:23:37&quot;,&quot;margin&quot;:{&quot;bottom&quot;:0.847000002861023,&quot;left&quot;:2.117000102996826,&quot;right&quot;:0.4230000376701355,&quot;top&quot;:0.847000002861023},&quot;type&quot;:0}"/>
  <p:tag name="KSO_WM_SLIDE_RATIO" val="1.777778"/>
  <p:tag name="KSO_WM_SLIDE_BACKGROUND_TYPE" val="general"/>
  <p:tag name="resource_record_key" val="{&quot;12&quot;:[25001431,25000468,25004011,25001075],&quot;65&quot;:[20225834]}"/>
</p:tagLst>
</file>

<file path=ppt/tags/tag2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2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2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262.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263.xml><?xml version="1.0" encoding="utf-8"?>
<p:tagLst xmlns:p="http://schemas.openxmlformats.org/presentationml/2006/main">
  <p:tag name="KSO_WM_SLIDE_BACKGROUND_TYPE" val="leftRight"/>
  <p:tag name="KSO_WM_UNIT_TYPE" val="i"/>
</p:tagLst>
</file>

<file path=ppt/tags/tag26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26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67.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65"/>
  <p:tag name="KSO_WM_UNIT_HIGHLIGHT" val="0"/>
  <p:tag name="KSO_WM_UNIT_COMPATIBLE" val="0"/>
  <p:tag name="KSO_WM_UNIT_DIAGRAM_ISNUMVISUAL" val="0"/>
  <p:tag name="KSO_WM_UNIT_DIAGRAM_ISREFERUNIT" val="0"/>
  <p:tag name="KSO_WM_DIAGRAM_GROUP_CODE" val="m1-1"/>
  <p:tag name="KSO_WM_UNIT_ID" val="diagram20210874_2*m_h_f*1_1_1"/>
  <p:tag name="KSO_WM_TEMPLATE_CATEGORY" val="diagram"/>
  <p:tag name="KSO_WM_TEMPLATE_INDEX" val="20210874"/>
  <p:tag name="KSO_WM_UNIT_LAYERLEVEL" val="1_1_1"/>
  <p:tag name="KSO_WM_TAG_VERSION" val="1.0"/>
  <p:tag name="KSO_WM_UNIT_TEXT_FILL_FORE_SCHEMECOLOR_INDEX_BRIGHTNESS" val="0"/>
  <p:tag name="KSO_WM_UNIT_TEXT_FILL_FORE_SCHEMECOLOR_INDEX" val="13"/>
  <p:tag name="KSO_WM_UNIT_TEXT_FILL_TYPE" val="1"/>
  <p:tag name="KSO_WM_UNIT_USESOURCEFORMAT_APPLY" val="0"/>
  <p:tag name="KSO_WM_DIAGRAM_VIRTUALLY_FRAME" val="{&quot;height&quot;:187.47625402788654,&quot;left&quot;:299.9,&quot;top&quot;:172.00524260614662,&quot;width&quot;:636.1592913385826}"/>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ζ_h_f"/>
  <p:tag name="KSO_WM_UNIT_INDEX" val="1733575695749_1_1"/>
  <p:tag name="KSO_WM_UNIT_ID" val="diagram20210874_2*m_h_i*1_1_1"/>
  <p:tag name="KSO_WM_TEMPLATE_CATEGORY" val="diagram"/>
  <p:tag name="KSO_WM_TEMPLATE_INDEX" val="20210874"/>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0"/>
  <p:tag name="KSO_WM_DIAGRAM_VIRTUALLY_FRAME" val="{&quot;height&quot;:187.47625402788654,&quot;left&quot;:299.9023622047244,&quot;top&quot;:172.00524260614662,&quot;width&quot;:636.1569291338583}"/>
  <p:tag name="KSO_WM_UNIT_DIAGRAM_MODELTYPE" val="dynamicNum"/>
  <p:tag name="KSO_WM_UNIT_DYNMNUM_TYPE" val="1"/>
  <p:tag name="KSO_WM_DYNAMICNUM_SPEED" val="3"/>
  <p:tag name="KSO_WM_UNIT_DYNMNUM_DGM_ANIMTYPE" val="5"/>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ζ_h_f"/>
  <p:tag name="KSO_WM_UNIT_INDEX" val="1733576011579_1_1"/>
  <p:tag name="KSO_WM_UNIT_ID" val="diagram20210874_2*m_h_i*1_2_1"/>
  <p:tag name="KSO_WM_TEMPLATE_CATEGORY" val="diagram"/>
  <p:tag name="KSO_WM_TEMPLATE_INDEX" val="20210874"/>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0"/>
  <p:tag name="KSO_WM_DIAGRAM_VIRTUALLY_FRAME" val="{&quot;height&quot;:187.47625402788654,&quot;left&quot;:299.9,&quot;top&quot;:172.00524260614662,&quot;width&quot;:636.1592913385826}"/>
  <p:tag name="KSO_WM_UNIT_DIAGRAM_MODELTYPE" val="dynamicNum"/>
  <p:tag name="KSO_WM_UNIT_DYNMNUM_TYPE" val="1"/>
  <p:tag name="KSO_WM_DYNAMICNUM_SPEED" val="3"/>
  <p:tag name="KSO_WM_UNIT_DYNMNUM_DGM_ANIMTYPE" val="5"/>
</p:tagLst>
</file>

<file path=ppt/tags/tag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270.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65"/>
  <p:tag name="KSO_WM_UNIT_HIGHLIGHT" val="0"/>
  <p:tag name="KSO_WM_UNIT_COMPATIBLE" val="0"/>
  <p:tag name="KSO_WM_UNIT_DIAGRAM_ISNUMVISUAL" val="0"/>
  <p:tag name="KSO_WM_UNIT_DIAGRAM_ISREFERUNIT" val="0"/>
  <p:tag name="KSO_WM_DIAGRAM_GROUP_CODE" val="m1-1"/>
  <p:tag name="KSO_WM_UNIT_ID" val="diagram20210874_2*m_h_f*1_2_1"/>
  <p:tag name="KSO_WM_TEMPLATE_CATEGORY" val="diagram"/>
  <p:tag name="KSO_WM_TEMPLATE_INDEX" val="20210874"/>
  <p:tag name="KSO_WM_UNIT_LAYERLEVEL" val="1_1_1"/>
  <p:tag name="KSO_WM_TAG_VERSION" val="1.0"/>
  <p:tag name="KSO_WM_UNIT_TEXT_FILL_FORE_SCHEMECOLOR_INDEX_BRIGHTNESS" val="0"/>
  <p:tag name="KSO_WM_UNIT_TEXT_FILL_FORE_SCHEMECOLOR_INDEX" val="13"/>
  <p:tag name="KSO_WM_UNIT_TEXT_FILL_TYPE" val="1"/>
  <p:tag name="KSO_WM_UNIT_USESOURCEFORMAT_APPLY" val="0"/>
  <p:tag name="KSO_WM_DIAGRAM_VIRTUALLY_FRAME" val="{&quot;height&quot;:187.47625402788654,&quot;left&quot;:299.9,&quot;top&quot;:172.00524260614662,&quot;width&quot;:636.1592913385826}"/>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10874_2*m_h_i*1_2_2"/>
  <p:tag name="KSO_WM_TEMPLATE_CATEGORY" val="diagram"/>
  <p:tag name="KSO_WM_TEMPLATE_INDEX" val="20210874"/>
  <p:tag name="KSO_WM_UNIT_LAYERLEVEL" val="1_1_1"/>
  <p:tag name="KSO_WM_TAG_VERSION" val="1.0"/>
  <p:tag name="KSO_WM_UNIT_FILL_FORE_SCHEMECOLOR_INDEX_BRIGHTNESS" val="0.4"/>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187.47625402788654,&quot;left&quot;:299.9,&quot;top&quot;:172.00524260614662,&quot;width&quot;:636.1592913385826}"/>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10874_2*m_h_i*1_2_4"/>
  <p:tag name="KSO_WM_TEMPLATE_CATEGORY" val="diagram"/>
  <p:tag name="KSO_WM_TEMPLATE_INDEX" val="2021087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187.47625402788654,&quot;left&quot;:299.9,&quot;top&quot;:172.00524260614662,&quot;width&quot;:636.1592913385826}"/>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10874_2*m_h_i*1_1_4"/>
  <p:tag name="KSO_WM_TEMPLATE_CATEGORY" val="diagram"/>
  <p:tag name="KSO_WM_TEMPLATE_INDEX" val="20210874"/>
  <p:tag name="KSO_WM_UNIT_LAYERLEVEL" val="1_1_1"/>
  <p:tag name="KSO_WM_TAG_VERSION" val="1.0"/>
  <p:tag name="KSO_WM_UNIT_FILL_FORE_SCHEMECOLOR_INDEX_BRIGHTNESS" val="0"/>
  <p:tag name="KSO_WM_UNIT_FILL_FORE_SCHEMECOLOR_INDEX" val="5"/>
  <p:tag name="KSO_WM_UNIT_FILL_TYPE" val="1"/>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187.47625402788654,&quot;left&quot;:299.9023622047244,&quot;top&quot;:172.00524260614662,&quot;width&quot;:636.1569291338583}"/>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10874_2*m_h_i*1_1_3"/>
  <p:tag name="KSO_WM_TEMPLATE_CATEGORY" val="diagram"/>
  <p:tag name="KSO_WM_TEMPLATE_INDEX" val="20210874"/>
  <p:tag name="KSO_WM_UNIT_LAYERLEVEL" val="1_1_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187.47625402788654,&quot;left&quot;:299.9,&quot;top&quot;:172.00524260614662,&quot;width&quot;:636.1592913385826}"/>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10874_2*m_h_i*1_1_2"/>
  <p:tag name="KSO_WM_TEMPLATE_CATEGORY" val="diagram"/>
  <p:tag name="KSO_WM_TEMPLATE_INDEX" val="2021087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 name="KSO_WM_DIAGRAM_VIRTUALLY_FRAME" val="{&quot;height&quot;:187.47625402788654,&quot;left&quot;:299.9,&quot;top&quot;:172.00524260614662,&quot;width&quot;:636.1592913385826}"/>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10874_2*m_h_i*1_2_3"/>
  <p:tag name="KSO_WM_TEMPLATE_CATEGORY" val="diagram"/>
  <p:tag name="KSO_WM_TEMPLATE_INDEX" val="2021087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 name="KSO_WM_UNIT_USESOURCEFORMAT_APPLY" val="0"/>
  <p:tag name="KSO_WM_DIAGRAM_VIRTUALLY_FRAME" val="{&quot;height&quot;:187.47625402788654,&quot;left&quot;:299.9,&quot;top&quot;:172.00524260614662,&quot;width&quot;:636.1592913385826}"/>
</p:tagLst>
</file>

<file path=ppt/tags/tag277.xml><?xml version="1.0" encoding="utf-8"?>
<p:tagLst xmlns:p="http://schemas.openxmlformats.org/presentationml/2006/main">
  <p:tag name="KSO_WM_UNIT_ISCONTENTSTITLE" val="0"/>
  <p:tag name="KSO_WM_UNIT_ISNUMDGMTITLE" val="0"/>
  <p:tag name="KSO_WM_UNIT_PRESET_TEXT" val="左右导航版"/>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278.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7&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7&quot;,&quot;margin&quot;:{&quot;bottom&quot;:0.847000002861023,&quot;left&quot;:0.847000002861023,&quot;right&quot;:0.847000002861023,&quot;top&quot;:0.847000002861023},&quot;type&quot;:0},{&quot;id&quot;:&quot;2024-12-07T19:23:37&quot;,&quot;margin&quot;:{&quot;bottom&quot;:0.847000002861023,&quot;left&quot;:0.8140000104904175,&quot;right&quot;:0.847000002861023,&quot;top&quot;:0.847000002861023},&quot;type&quot;:0}],&quot;type&quot;:0}"/>
  <p:tag name="KSO_WM_SLIDE_BACKGROUND_TYPE" val="leftRight"/>
</p:tagLst>
</file>

<file path=ppt/tags/tag2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2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2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282.xml><?xml version="1.0" encoding="utf-8"?>
<p:tagLst xmlns:p="http://schemas.openxmlformats.org/presentationml/2006/main">
  <p:tag name="KSO_WM_SLIDE_BACKGROUND_TYPE" val="general"/>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283.xml><?xml version="1.0" encoding="utf-8"?>
<p:tagLst xmlns:p="http://schemas.openxmlformats.org/presentationml/2006/main">
  <p:tag name="KSO_WM_SLIDE_BACKGROUND_TYPE" val="general"/>
  <p:tag name="KSO_WM_UNIT_TYPE" val="i"/>
</p:tagLst>
</file>

<file path=ppt/tags/tag28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85.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28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PICTURE_TOWARD" val="1"/>
  <p:tag name="KSO_WM_UNIT_PICTURE_DOCKSIDE" val="cb,lm,ct"/>
  <p:tag name="KSO_WM_UNIT_VALUE" val="1904*1269"/>
  <p:tag name="KSO_WM_UNIT_HIGHLIGHT" val="0"/>
  <p:tag name="KSO_WM_UNIT_COMPATIBLE" val="0"/>
  <p:tag name="KSO_WM_UNIT_DIAGRAM_ISNUMVISUAL" val="0"/>
  <p:tag name="KSO_WM_UNIT_DIAGRAM_ISREFERUNIT" val="0"/>
  <p:tag name="KSO_WM_DIAGRAM_GROUP_CODE" val="ζ1-1"/>
  <p:tag name="KSO_WM_UNIT_ID" val="diagram20215496_1*ζ_h_d*1_1_1"/>
  <p:tag name="KSO_WM_TEMPLATE_CATEGORY" val="diagram"/>
  <p:tag name="KSO_WM_TEMPLATE_INDEX" val="20215496"/>
  <p:tag name="KSO_WM_UNIT_LAYERLEVEL" val="1_1_1"/>
  <p:tag name="KSO_WM_TAG_VERSION" val="1.0"/>
  <p:tag name="KSO_WM_UNIT_USESOURCEFORMAT_APPLY" val="0"/>
  <p:tag name="picid" val="{11a840f4-6774-4568-82fc-24a5feb67885}"/>
</p:tagLst>
</file>

<file path=ppt/tags/tag288.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ID" val="diagram20217080_1*f*1"/>
  <p:tag name="KSO_WM_TEMPLATE_CATEGORY" val="diagram"/>
  <p:tag name="KSO_WM_TEMPLATE_INDEX" val="20217080"/>
  <p:tag name="KSO_WM_UNIT_LAYERLEVEL" val="1"/>
  <p:tag name="KSO_WM_TAG_VERSION" val="1.0"/>
  <p:tag name="KSO_WM_UNIT_DEFAULT_FONT" val="14;20;2"/>
  <p:tag name="KSO_WM_UNIT_BLOCK" val="0"/>
  <p:tag name="KSO_WM_UNIT_VALUE" val="26"/>
  <p:tag name="KSO_WM_UNIT_SHOW_EDIT_AREA_INDICATION" val="1"/>
  <p:tag name="KSO_WM_CHIP_GROUPID" val="5e6b05596848fb12bee65ac8"/>
  <p:tag name="KSO_WM_CHIP_XID" val="5e6b05596848fb12bee65aca"/>
  <p:tag name="KSO_WM_UNIT_DEC_AREA_ID" val="d5b01025535748ffa6cae1afc0d2e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84def250cc4048b6b3ccfaa8dde73e73"/>
  <p:tag name="KSO_WM_UNIT_TEXT_FILL_FORE_SCHEMECOLOR_INDEX_BRIGHTNESS" val="0.25"/>
  <p:tag name="KSO_WM_UNIT_TEXT_FILL_FORE_SCHEMECOLOR_INDEX" val="13"/>
  <p:tag name="KSO_WM_UNIT_TEXT_FILL_TYPE" val="1"/>
  <p:tag name="KSO_WM_TEMPLATE_ASSEMBLE_XID" val="6065705a4054ed1e2fb814d9"/>
  <p:tag name="KSO_WM_TEMPLATE_ASSEMBLE_GROUPID" val="6065705a4054ed1e2fb814d9"/>
</p:tagLst>
</file>

<file path=ppt/tags/tag28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ζ_h_f"/>
  <p:tag name="KSO_WM_UNIT_INDEX" val="1733577434357_1_1"/>
  <p:tag name="KSO_WM_UNIT_ID" val="diagram20217080_1*f*2"/>
  <p:tag name="KSO_WM_TEMPLATE_CATEGORY" val="diagram"/>
  <p:tag name="KSO_WM_TEMPLATE_INDEX" val="20217080"/>
  <p:tag name="KSO_WM_UNIT_LAYERLEVEL" val="1"/>
  <p:tag name="KSO_WM_TAG_VERSION" val="1.0"/>
  <p:tag name="KSO_WM_BEAUTIFY_FLAG" val="#wm#"/>
  <p:tag name="KSO_WM_UNIT_DEFAULT_FONT" val="14;20;2"/>
  <p:tag name="KSO_WM_UNIT_BLOCK" val="0"/>
  <p:tag name="KSO_WM_UNIT_VALUE" val="78"/>
  <p:tag name="KSO_WM_UNIT_SHOW_EDIT_AREA_INDICATION" val="1"/>
  <p:tag name="KSO_WM_CHIP_GROUPID" val="5e6b05596848fb12bee65ac8"/>
  <p:tag name="KSO_WM_CHIP_XID" val="5e6b05596848fb12bee65aca"/>
  <p:tag name="KSO_WM_UNIT_DEC_AREA_ID" val="fd281acf9f32497db22917f7d5d539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920f2a1cb5746848cad243245e69d3e"/>
  <p:tag name="KSO_WM_UNIT_TEXT_FILL_FORE_SCHEMECOLOR_INDEX_BRIGHTNESS" val="0.25"/>
  <p:tag name="KSO_WM_UNIT_TEXT_FILL_FORE_SCHEMECOLOR_INDEX" val="13"/>
  <p:tag name="KSO_WM_UNIT_TEXT_FILL_TYPE" val="1"/>
  <p:tag name="KSO_WM_TEMPLATE_ASSEMBLE_XID" val="6065705a4054ed1e2fb814d9"/>
  <p:tag name="KSO_WM_TEMPLATE_ASSEMBLE_GROUPID" val="6065705a4054ed1e2fb814d9"/>
  <p:tag name="KSO_WM_UNIT_DIAGRAM_MODELTYPE" val="dynamicNum"/>
  <p:tag name="KSO_WM_UNIT_DYNMNUM_TYPE" val="1"/>
  <p:tag name="KSO_WM_DYNAMICNUM_SPEED" val="3"/>
  <p:tag name="KSO_WM_UNIT_DYNMNUM_DGM_ANIMTYPE" val="5"/>
</p:tagLst>
</file>

<file path=ppt/tags/tag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290.xml><?xml version="1.0" encoding="utf-8"?>
<p:tagLst xmlns:p="http://schemas.openxmlformats.org/presentationml/2006/main">
  <p:tag name="KSO_WM_SLIDE_ID" val="diagram20217080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7080"/>
  <p:tag name="KSO_WM_SLIDE_LAYOUT" val="d_f"/>
  <p:tag name="KSO_WM_SLIDE_LAYOUT_CNT" val="1_2"/>
  <p:tag name="KSO_WM_SLIDE_TYPE" val="text"/>
  <p:tag name="KSO_WM_SLIDE_SUBTYPE" val="picTxt"/>
  <p:tag name="KSO_WM_SLIDE_LAYOUTTYPE" val="leftright"/>
  <p:tag name="KSO_WM_SLIDE_SIZE" val="888*540"/>
  <p:tag name="KSO_WM_SLIDE_POSITION" val="0*0"/>
  <p:tag name="KSO_WM_SLIDE_RATIO" val="1.777778"/>
  <p:tag name="KSO_WM_SLIDE_BACKGROUND_TYPE" val="general"/>
  <p:tag name="KSO_WM_SLIDE_LAYOUT_INFO" val="{&quot;direction&quot;:1,&quot;id&quot;:&quot;2021-04-01T16:16:21&quot;,&quot;maxSize&quot;:{&quot;size1&quot;:62.6},&quot;minSize&quot;:{&quot;size1&quot;:37.5},&quot;normalSize&quot;:{&quot;size1&quot;:37.5},&quot;subLayout&quot;:[{&quot;id&quot;:&quot;2021-04-01T16:16:21&quot;,&quot;margin&quot;:{&quot;bottom&quot;:0,&quot;left&quot;:0,&quot;right&quot;:0.02600000612437725,&quot;top&quot;:0},&quot;type&quot;:0},{&quot;id&quot;:&quot;2021-04-01T16:16:21&quot;,&quot;maxSize&quot;:{&quot;size1&quot;:57.3041575467145},&quot;minSize&quot;:{&quot;size1&quot;:21.7041575467145},&quot;normalSize&quot;:{&quot;size1&quot;:44.40026865782561},&quot;subLayout&quot;:[{&quot;id&quot;:&quot;2021-04-01T16:16:21&quot;,&quot;margin&quot;:{&quot;bottom&quot;:0.02600000612437725,&quot;left&quot;:1.6670000553131104,&quot;right&quot;:2.5399999618530273,&quot;top&quot;:1.6929999589920044},&quot;type&quot;:0},{&quot;id&quot;:&quot;2021-04-01T16:16:21&quot;,&quot;margin&quot;:{&quot;bottom&quot;:1.6929999589920044,&quot;left&quot;:1.6670000553131104,&quot;right&quot;:2.5399999618530273,&quot;top&quot;:0.8199999928474426},&quot;type&quot;:0}],&quot;type&quot;:0}],&quot;type&quot;:0}"/>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8d8998712faa657abe0"/>
  <p:tag name="KSO_WM_CHIP_FILLPROP" val="[[{&quot;text_align&quot;:&quot;cm&quot;,&quot;text_direction&quot;:&quot;horizontal&quot;,&quot;support_features&quot;:[&quot;creativepic&quot;],&quot;support_big_font&quot;:false,&quot;picture_toward&quot;:1,&quot;picture_dockside&quot;:[&quot;ct&quot;,&quot;lm&quot;,&quot;cb&quot;],&quot;fill_id&quot;:&quot;183eaf374f714a84b2c54a128e6c3011&quot;,&quot;fill_align&quot;:&quot;cm&quot;,&quot;chip_types&quot;:[&quot;picture&quot;]},{&quot;text_align&quot;:&quot;lb&quot;,&quot;text_direction&quot;:&quot;horizontal&quot;,&quot;support_big_font&quot;:false,&quot;picture_toward&quot;:0,&quot;picture_dockside&quot;:[],&quot;fill_id&quot;:&quot;80f4446c8ea64aa2a1ac5860ca22fbd5&quot;,&quot;fill_align&quot;:&quot;lb&quot;,&quot;chip_types&quot;:[&quot;text&quot;,&quot;header&quot;]},{&quot;text_align&quot;:&quot;lt&quot;,&quot;text_direction&quot;:&quot;horizontal&quot;,&quot;support_big_font&quot;:false,&quot;picture_toward&quot;:0,&quot;picture_dockside&quot;:[],&quot;fill_id&quot;:&quot;1385868f4354430e9671fb4142dbf48b&quot;,&quot;fill_align&quot;:&quot;lt&quot;,&quot;chip_types&quot;:[&quot;text&quot;]}]]"/>
  <p:tag name="KSO_WM_CHIP_DECFILLPROP" val="[]"/>
  <p:tag name="KSO_WM_CHIP_GROUPID" val="5fadf8d8998712faa657abdf"/>
  <p:tag name="KSO_WM_SLIDE_SUPPORT_FEATURE_TYPE" val="8"/>
  <p:tag name="KSO_WM_TEMPLATE_ASSEMBLE_XID" val="6065705a4054ed1e2fb814d9"/>
  <p:tag name="KSO_WM_TEMPLATE_ASSEMBLE_GROUPID" val="6065705a4054ed1e2fb814d9"/>
  <p:tag name="resource_record_key" val="{&quot;12&quot;:[25002104],&quot;65&quot;:[20225834]}"/>
</p:tagLst>
</file>

<file path=ppt/tags/tag2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2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29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294.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295.xml><?xml version="1.0" encoding="utf-8"?>
<p:tagLst xmlns:p="http://schemas.openxmlformats.org/presentationml/2006/main">
  <p:tag name="KSO_WM_SLIDE_BACKGROUND_TYPE" val="leftRight"/>
  <p:tag name="KSO_WM_UNIT_TYPE" val="i"/>
</p:tagLst>
</file>

<file path=ppt/tags/tag29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97.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29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6005_1*i*2"/>
  <p:tag name="KSO_WM_TEMPLATE_CATEGORY" val="diagram"/>
  <p:tag name="KSO_WM_TEMPLATE_INDEX" val="20216005"/>
  <p:tag name="KSO_WM_UNIT_LAYERLEVEL" val="1"/>
  <p:tag name="KSO_WM_TAG_VERSION" val="1.0"/>
  <p:tag name="KSO_WM_BEAUTIFY_FLAG" val="#wm#"/>
  <p:tag name="KSO_WM_UNIT_BLOCK" val="0"/>
  <p:tag name="KSO_WM_UNIT_SM_LIMIT_TYPE" val="2"/>
  <p:tag name="KSO_WM_UNIT_DEC_AREA_ID" val="cbe10b26c669448380ef2555bb6140b5"/>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fab54f0341d2fac3cfce989"/>
  <p:tag name="KSO_WM_CHIP_XID" val="5facaf2e998712faa657a53d"/>
  <p:tag name="KSO_WM_UNIT_LINE_FORE_SCHEMECOLOR_INDEX_BRIGHTNESS" val="0"/>
  <p:tag name="KSO_WM_UNIT_LINE_FORE_SCHEMECOLOR_INDEX" val="5"/>
  <p:tag name="KSO_WM_UNIT_LINE_FILL_TYPE" val="2"/>
  <p:tag name="KSO_WM_TEMPLATE_ASSEMBLE_XID" val="639afd380c9383becde6e28d"/>
  <p:tag name="KSO_WM_TEMPLATE_ASSEMBLE_GROUPID" val="639afd380c9383becde6e28d"/>
</p:tagLst>
</file>

<file path=ppt/tags/tag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300.xml><?xml version="1.0" encoding="utf-8"?>
<p:tagLst xmlns:p="http://schemas.openxmlformats.org/presentationml/2006/main">
  <p:tag name="KSO_WM_UNIT_TEXT_SUBTYPE" val="a"/>
  <p:tag name="KSO_WM_UNIT_SUBTYPE" val="a"/>
  <p:tag name="KSO_WM_UNIT_PRESET_TEXT" val="单击此处添加正文，文字是您思想的提炼，请尽量言简意赅地阐述观点。"/>
  <p:tag name="KSO_WM_UNIT_NOCLEAR" val="0"/>
  <p:tag name="KSO_WM_UNIT_HIGHLIGHT" val="0"/>
  <p:tag name="KSO_WM_UNIT_COMPATIBLE" val="0"/>
  <p:tag name="KSO_WM_UNIT_DIAGRAM_ISNUMVISUAL" val="0"/>
  <p:tag name="KSO_WM_UNIT_DIAGRAM_ISREFERUNIT" val="0"/>
  <p:tag name="KSO_WM_UNIT_ID" val="diagram20216005_1*f*1"/>
  <p:tag name="KSO_WM_TEMPLATE_CATEGORY" val="diagram"/>
  <p:tag name="KSO_WM_TEMPLATE_INDEX" val="20216005"/>
  <p:tag name="KSO_WM_UNIT_LAYERLEVEL" val="1"/>
  <p:tag name="KSO_WM_TAG_VERSION" val="1.0"/>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693b5166e9c44c93aa50c4dc093ea1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c89715a0adc484686fbf56a08014e11"/>
  <p:tag name="KSO_WM_UNIT_TEXT_FILL_FORE_SCHEMECOLOR_INDEX_BRIGHTNESS" val="0.25"/>
  <p:tag name="KSO_WM_UNIT_TEXT_FILL_FORE_SCHEMECOLOR_INDEX" val="13"/>
  <p:tag name="KSO_WM_UNIT_TEXT_FILL_TYPE" val="1"/>
  <p:tag name="KSO_WM_TEMPLATE_ASSEMBLE_XID" val="639afd380c9383becde6e28d"/>
  <p:tag name="KSO_WM_TEMPLATE_ASSEMBLE_GROUPID" val="639afd380c9383becde6e28d"/>
</p:tagLst>
</file>

<file path=ppt/tags/tag30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ID" val="diagram20216005_1*f*2"/>
  <p:tag name="KSO_WM_TEMPLATE_CATEGORY" val="diagram"/>
  <p:tag name="KSO_WM_TEMPLATE_INDEX" val="20216005"/>
  <p:tag name="KSO_WM_UNIT_LAYERLEVEL" val="1"/>
  <p:tag name="KSO_WM_TAG_VERSION" val="1.0"/>
  <p:tag name="KSO_WM_UNIT_DEFAULT_FONT" val="14;20;2"/>
  <p:tag name="KSO_WM_UNIT_BLOCK" val="0"/>
  <p:tag name="KSO_WM_UNIT_VALUE" val="243"/>
  <p:tag name="KSO_WM_UNIT_SHOW_EDIT_AREA_INDICATION" val="1"/>
  <p:tag name="KSO_WM_CHIP_GROUPID" val="5e6b05596848fb12bee65ac8"/>
  <p:tag name="KSO_WM_CHIP_XID" val="5e6b05596848fb12bee65aca"/>
  <p:tag name="KSO_WM_UNIT_DEC_AREA_ID" val="d31eac7628ba4b2ea38d6eb3f2cd8c7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f5c8ec5342849d1b753e5a88ea66ca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39afd380c9383becde6e28d"/>
  <p:tag name="KSO_WM_TEMPLATE_ASSEMBLE_GROUPID" val="639afd380c9383becde6e28d"/>
</p:tagLst>
</file>

<file path=ppt/tags/tag302.xml><?xml version="1.0" encoding="utf-8"?>
<p:tagLst xmlns:p="http://schemas.openxmlformats.org/presentationml/2006/main">
  <p:tag name="KSO_WM_SLIDE_ID" val="diagram20216005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6005"/>
  <p:tag name="KSO_WM_SLIDE_LAYOUT" val="f"/>
  <p:tag name="KSO_WM_SLIDE_LAYOUT_CNT" val="2"/>
  <p:tag name="KSO_WM_SLIDE_TYPE" val="text"/>
  <p:tag name="KSO_WM_SLIDE_SUBTYPE" val="pureTxt"/>
  <p:tag name="KSO_WM_SLIDE_LAYOUTTYPE" val="leftright"/>
  <p:tag name="KSO_WM_SLIDE_SIZE" val="887*540"/>
  <p:tag name="KSO_WM_SLIDE_POSITION" val="0*0"/>
  <p:tag name="KSO_WM_SLIDE_RATIO" val="1.777778"/>
  <p:tag name="KSO_WM_SLIDE_BACKGROUND_TYPE" val="leftRight"/>
  <p:tag name="KSO_WM_SLIDE_LAYOUT_INFO" val="{&quot;direction&quot;:1,&quot;id&quot;:&quot;2022-12-15T18:55:53&quot;,&quot;maxSize&quot;:{&quot;size1&quot;:33.8},&quot;minSize&quot;:{&quot;size1&quot;:33.8},&quot;normalSize&quot;:{&quot;size1&quot;:33.8},&quot;subLayout&quot;:[{&quot;backgroundInfo&quot;:[{&quot;bottom&quot;:0,&quot;bottomAbs&quot;:false,&quot;left&quot;:0,&quot;leftAbs&quot;:false,&quot;right&quot;:0,&quot;rightAbs&quot;:false,&quot;top&quot;:0,&quot;topAbs&quot;:false,&quot;type&quot;:&quot;leftRight&quot;}],&quot;id&quot;:&quot;2022-12-15T18:55:53&quot;,&quot;margin&quot;:{&quot;bottom&quot;:1.7110000848770142,&quot;left&quot;:1.2699999809265137,&quot;right&quot;:0.847000002861023,&quot;top&quot;:1.6929999589920044},&quot;type&quot;:0},{&quot;id&quot;:&quot;2022-12-15T18:55:53&quot;,&quot;margin&quot;:{&quot;bottom&quot;:1.694000005722046,&quot;left&quot;:1.2699999809265137,&quot;right&quot;:1.720999836921692,&quot;top&quot;:1.694000005722046},&quot;type&quot;:0}],&quot;type&quot;:0}"/>
  <p:tag name="KSO_WM_SLIDE_BACKGROUND" val="[&quot;leftRight&quot;]"/>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2e998712faa657a53d"/>
  <p:tag name="KSO_WM_CHIP_FILLPROP" val="[[{&quot;text_align&quot;:&quot;lm&quot;,&quot;text_direction&quot;:&quot;horizontal&quot;,&quot;support_big_font&quot;:false,&quot;picture_toward&quot;:0,&quot;picture_dockside&quot;:[],&quot;fill_id&quot;:&quot;a437010b62d44816bad6476e00523df5&quot;,&quot;fill_align&quot;:&quot;cm&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quot;text_align&quot;:&quot;lt&quot;,&quot;text_direction&quot;:&quot;horizontal&quot;,&quot;support_big_font&quot;:false,&quot;picture_toward&quot;:0,&quot;picture_dockside&quot;:[],&quot;fill_id&quot;:&quot;a437010b62d44816bad6476e00523df5&quot;,&quot;fill_align&quot;:&quot;lt&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
  <p:tag name="KSO_WM_CHIP_DECFILLPROP" val="[]"/>
  <p:tag name="FIXED_XID_TMP" val="5fab54f0341d2fac3cfce989"/>
  <p:tag name="KSO_WM_CHIP_GROUPID" val="5fab54f0341d2fac3cfce989"/>
  <p:tag name="KSO_WM_SLIDE_SUPPORT_FEATURE_TYPE" val="0"/>
  <p:tag name="KSO_WM_TEMPLATE_ASSEMBLE_XID" val="639afd380c9383becde6e28d"/>
  <p:tag name="KSO_WM_TEMPLATE_ASSEMBLE_GROUPID" val="639afd380c9383becde6e28d"/>
  <p:tag name="resource_record_key" val="{&quot;12&quot;:[25002104],&quot;65&quot;:[20225834]}"/>
</p:tagLst>
</file>

<file path=ppt/tags/tag3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3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30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306.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307.xml><?xml version="1.0" encoding="utf-8"?>
<p:tagLst xmlns:p="http://schemas.openxmlformats.org/presentationml/2006/main">
  <p:tag name="KSO_WM_SLIDE_BACKGROUND_TYPE" val="leftRight"/>
  <p:tag name="KSO_WM_UNIT_TYPE" val="i"/>
</p:tagLst>
</file>

<file path=ppt/tags/tag30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09.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6005_1*i*2"/>
  <p:tag name="KSO_WM_TEMPLATE_CATEGORY" val="diagram"/>
  <p:tag name="KSO_WM_TEMPLATE_INDEX" val="20216005"/>
  <p:tag name="KSO_WM_UNIT_LAYERLEVEL" val="1"/>
  <p:tag name="KSO_WM_TAG_VERSION" val="1.0"/>
  <p:tag name="KSO_WM_BEAUTIFY_FLAG" val="#wm#"/>
  <p:tag name="KSO_WM_UNIT_BLOCK" val="0"/>
  <p:tag name="KSO_WM_UNIT_SM_LIMIT_TYPE" val="2"/>
  <p:tag name="KSO_WM_UNIT_DEC_AREA_ID" val="cbe10b26c669448380ef2555bb6140b5"/>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fab54f0341d2fac3cfce989"/>
  <p:tag name="KSO_WM_CHIP_XID" val="5facaf2e998712faa657a53d"/>
  <p:tag name="KSO_WM_UNIT_LINE_FORE_SCHEMECOLOR_INDEX_BRIGHTNESS" val="0"/>
  <p:tag name="KSO_WM_UNIT_LINE_FORE_SCHEMECOLOR_INDEX" val="5"/>
  <p:tag name="KSO_WM_UNIT_LINE_FILL_TYPE" val="2"/>
  <p:tag name="KSO_WM_TEMPLATE_ASSEMBLE_XID" val="639afd380c9383becde6e28d"/>
  <p:tag name="KSO_WM_TEMPLATE_ASSEMBLE_GROUPID" val="639afd380c9383becde6e28d"/>
</p:tagLst>
</file>

<file path=ppt/tags/tag312.xml><?xml version="1.0" encoding="utf-8"?>
<p:tagLst xmlns:p="http://schemas.openxmlformats.org/presentationml/2006/main">
  <p:tag name="KSO_WM_UNIT_TEXT_SUBTYPE" val="a"/>
  <p:tag name="KSO_WM_UNIT_SUBTYPE" val="a"/>
  <p:tag name="KSO_WM_UNIT_PRESET_TEXT" val="单击此处添加正文，文字是您思想的提炼，请尽量言简意赅地阐述观点。"/>
  <p:tag name="KSO_WM_UNIT_NOCLEAR" val="0"/>
  <p:tag name="KSO_WM_UNIT_HIGHLIGHT" val="0"/>
  <p:tag name="KSO_WM_UNIT_COMPATIBLE" val="0"/>
  <p:tag name="KSO_WM_UNIT_DIAGRAM_ISNUMVISUAL" val="0"/>
  <p:tag name="KSO_WM_UNIT_DIAGRAM_ISREFERUNIT" val="0"/>
  <p:tag name="KSO_WM_UNIT_ID" val="diagram20216005_1*f*1"/>
  <p:tag name="KSO_WM_TEMPLATE_CATEGORY" val="diagram"/>
  <p:tag name="KSO_WM_TEMPLATE_INDEX" val="20216005"/>
  <p:tag name="KSO_WM_UNIT_LAYERLEVEL" val="1"/>
  <p:tag name="KSO_WM_TAG_VERSION" val="1.0"/>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693b5166e9c44c93aa50c4dc093ea1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c89715a0adc484686fbf56a08014e11"/>
  <p:tag name="KSO_WM_UNIT_TEXT_FILL_FORE_SCHEMECOLOR_INDEX_BRIGHTNESS" val="0.25"/>
  <p:tag name="KSO_WM_UNIT_TEXT_FILL_FORE_SCHEMECOLOR_INDEX" val="13"/>
  <p:tag name="KSO_WM_UNIT_TEXT_FILL_TYPE" val="1"/>
  <p:tag name="KSO_WM_TEMPLATE_ASSEMBLE_XID" val="639afd380c9383becde6e28d"/>
  <p:tag name="KSO_WM_TEMPLATE_ASSEMBLE_GROUPID" val="639afd380c9383becde6e28d"/>
</p:tagLst>
</file>

<file path=ppt/tags/tag31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ID" val="diagram20216005_1*f*2"/>
  <p:tag name="KSO_WM_TEMPLATE_CATEGORY" val="diagram"/>
  <p:tag name="KSO_WM_TEMPLATE_INDEX" val="20216005"/>
  <p:tag name="KSO_WM_UNIT_LAYERLEVEL" val="1"/>
  <p:tag name="KSO_WM_TAG_VERSION" val="1.0"/>
  <p:tag name="KSO_WM_UNIT_DEFAULT_FONT" val="14;20;2"/>
  <p:tag name="KSO_WM_UNIT_BLOCK" val="0"/>
  <p:tag name="KSO_WM_UNIT_VALUE" val="243"/>
  <p:tag name="KSO_WM_UNIT_SHOW_EDIT_AREA_INDICATION" val="1"/>
  <p:tag name="KSO_WM_CHIP_GROUPID" val="5e6b05596848fb12bee65ac8"/>
  <p:tag name="KSO_WM_CHIP_XID" val="5e6b05596848fb12bee65aca"/>
  <p:tag name="KSO_WM_UNIT_DEC_AREA_ID" val="d31eac7628ba4b2ea38d6eb3f2cd8c7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f5c8ec5342849d1b753e5a88ea66ca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39afd380c9383becde6e28d"/>
  <p:tag name="KSO_WM_TEMPLATE_ASSEMBLE_GROUPID" val="639afd380c9383becde6e28d"/>
</p:tagLst>
</file>

<file path=ppt/tags/tag314.xml><?xml version="1.0" encoding="utf-8"?>
<p:tagLst xmlns:p="http://schemas.openxmlformats.org/presentationml/2006/main">
  <p:tag name="KSO_WM_SLIDE_ID" val="diagram20216005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6005"/>
  <p:tag name="KSO_WM_SLIDE_LAYOUT" val="f"/>
  <p:tag name="KSO_WM_SLIDE_LAYOUT_CNT" val="2"/>
  <p:tag name="KSO_WM_SLIDE_TYPE" val="text"/>
  <p:tag name="KSO_WM_SLIDE_SUBTYPE" val="pureTxt"/>
  <p:tag name="KSO_WM_SLIDE_LAYOUTTYPE" val="leftright"/>
  <p:tag name="KSO_WM_SLIDE_SIZE" val="887*540"/>
  <p:tag name="KSO_WM_SLIDE_POSITION" val="0*0"/>
  <p:tag name="KSO_WM_SLIDE_RATIO" val="1.777778"/>
  <p:tag name="KSO_WM_SLIDE_BACKGROUND_TYPE" val="leftRight"/>
  <p:tag name="KSO_WM_SLIDE_LAYOUT_INFO" val="{&quot;direction&quot;:1,&quot;id&quot;:&quot;2022-12-15T18:55:53&quot;,&quot;maxSize&quot;:{&quot;size1&quot;:33.8},&quot;minSize&quot;:{&quot;size1&quot;:33.8},&quot;normalSize&quot;:{&quot;size1&quot;:33.8},&quot;subLayout&quot;:[{&quot;backgroundInfo&quot;:[{&quot;bottom&quot;:0,&quot;bottomAbs&quot;:false,&quot;left&quot;:0,&quot;leftAbs&quot;:false,&quot;right&quot;:0,&quot;rightAbs&quot;:false,&quot;top&quot;:0,&quot;topAbs&quot;:false,&quot;type&quot;:&quot;leftRight&quot;}],&quot;id&quot;:&quot;2022-12-15T18:55:53&quot;,&quot;margin&quot;:{&quot;bottom&quot;:1.7110000848770142,&quot;left&quot;:1.2699999809265137,&quot;right&quot;:0.847000002861023,&quot;top&quot;:1.6929999589920044},&quot;type&quot;:0},{&quot;id&quot;:&quot;2022-12-15T18:55:53&quot;,&quot;margin&quot;:{&quot;bottom&quot;:1.694000005722046,&quot;left&quot;:1.2699999809265137,&quot;right&quot;:1.720999836921692,&quot;top&quot;:1.694000005722046},&quot;type&quot;:0}],&quot;type&quot;:0}"/>
  <p:tag name="KSO_WM_SLIDE_BACKGROUND" val="[&quot;leftRight&quot;]"/>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2e998712faa657a53d"/>
  <p:tag name="KSO_WM_CHIP_FILLPROP" val="[[{&quot;text_align&quot;:&quot;lm&quot;,&quot;text_direction&quot;:&quot;horizontal&quot;,&quot;support_big_font&quot;:false,&quot;picture_toward&quot;:0,&quot;picture_dockside&quot;:[],&quot;fill_id&quot;:&quot;a437010b62d44816bad6476e00523df5&quot;,&quot;fill_align&quot;:&quot;cm&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quot;text_align&quot;:&quot;lt&quot;,&quot;text_direction&quot;:&quot;horizontal&quot;,&quot;support_big_font&quot;:false,&quot;picture_toward&quot;:0,&quot;picture_dockside&quot;:[],&quot;fill_id&quot;:&quot;a437010b62d44816bad6476e00523df5&quot;,&quot;fill_align&quot;:&quot;lt&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
  <p:tag name="KSO_WM_CHIP_DECFILLPROP" val="[]"/>
  <p:tag name="FIXED_XID_TMP" val="5fab54f0341d2fac3cfce989"/>
  <p:tag name="KSO_WM_CHIP_GROUPID" val="5fab54f0341d2fac3cfce989"/>
  <p:tag name="KSO_WM_SLIDE_SUPPORT_FEATURE_TYPE" val="0"/>
  <p:tag name="KSO_WM_TEMPLATE_ASSEMBLE_XID" val="639afd380c9383becde6e28d"/>
  <p:tag name="KSO_WM_TEMPLATE_ASSEMBLE_GROUPID" val="639afd380c9383becde6e28d"/>
  <p:tag name="resource_record_key" val="{&quot;12&quot;:[25002104],&quot;65&quot;:[20225834]}"/>
</p:tagLst>
</file>

<file path=ppt/tags/tag3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3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31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318.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319.xml><?xml version="1.0" encoding="utf-8"?>
<p:tagLst xmlns:p="http://schemas.openxmlformats.org/presentationml/2006/main">
  <p:tag name="KSO_WM_SLIDE_BACKGROUND_TYPE" val="leftRight"/>
  <p:tag name="KSO_WM_UNIT_TYPE" val="i"/>
</p:tagLst>
</file>

<file path=ppt/tags/tag3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21.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2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6005_1*i*2"/>
  <p:tag name="KSO_WM_TEMPLATE_CATEGORY" val="diagram"/>
  <p:tag name="KSO_WM_TEMPLATE_INDEX" val="20216005"/>
  <p:tag name="KSO_WM_UNIT_LAYERLEVEL" val="1"/>
  <p:tag name="KSO_WM_TAG_VERSION" val="1.0"/>
  <p:tag name="KSO_WM_BEAUTIFY_FLAG" val="#wm#"/>
  <p:tag name="KSO_WM_UNIT_BLOCK" val="0"/>
  <p:tag name="KSO_WM_UNIT_SM_LIMIT_TYPE" val="2"/>
  <p:tag name="KSO_WM_UNIT_DEC_AREA_ID" val="cbe10b26c669448380ef2555bb6140b5"/>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fab54f0341d2fac3cfce989"/>
  <p:tag name="KSO_WM_CHIP_XID" val="5facaf2e998712faa657a53d"/>
  <p:tag name="KSO_WM_UNIT_LINE_FORE_SCHEMECOLOR_INDEX_BRIGHTNESS" val="0"/>
  <p:tag name="KSO_WM_UNIT_LINE_FORE_SCHEMECOLOR_INDEX" val="5"/>
  <p:tag name="KSO_WM_UNIT_LINE_FILL_TYPE" val="2"/>
  <p:tag name="KSO_WM_TEMPLATE_ASSEMBLE_XID" val="639afd380c9383becde6e28d"/>
  <p:tag name="KSO_WM_TEMPLATE_ASSEMBLE_GROUPID" val="639afd380c9383becde6e28d"/>
</p:tagLst>
</file>

<file path=ppt/tags/tag324.xml><?xml version="1.0" encoding="utf-8"?>
<p:tagLst xmlns:p="http://schemas.openxmlformats.org/presentationml/2006/main">
  <p:tag name="KSO_WM_UNIT_TEXT_SUBTYPE" val="a"/>
  <p:tag name="KSO_WM_UNIT_SUBTYPE" val="a"/>
  <p:tag name="KSO_WM_UNIT_PRESET_TEXT" val="单击此处添加正文，文字是您思想的提炼，请尽量言简意赅地阐述观点。"/>
  <p:tag name="KSO_WM_UNIT_NOCLEAR" val="0"/>
  <p:tag name="KSO_WM_UNIT_HIGHLIGHT" val="0"/>
  <p:tag name="KSO_WM_UNIT_COMPATIBLE" val="0"/>
  <p:tag name="KSO_WM_UNIT_DIAGRAM_ISNUMVISUAL" val="0"/>
  <p:tag name="KSO_WM_UNIT_DIAGRAM_ISREFERUNIT" val="0"/>
  <p:tag name="KSO_WM_UNIT_ID" val="diagram20216005_1*f*1"/>
  <p:tag name="KSO_WM_TEMPLATE_CATEGORY" val="diagram"/>
  <p:tag name="KSO_WM_TEMPLATE_INDEX" val="20216005"/>
  <p:tag name="KSO_WM_UNIT_LAYERLEVEL" val="1"/>
  <p:tag name="KSO_WM_TAG_VERSION" val="1.0"/>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693b5166e9c44c93aa50c4dc093ea1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c89715a0adc484686fbf56a08014e11"/>
  <p:tag name="KSO_WM_UNIT_TEXT_FILL_FORE_SCHEMECOLOR_INDEX_BRIGHTNESS" val="0.25"/>
  <p:tag name="KSO_WM_UNIT_TEXT_FILL_FORE_SCHEMECOLOR_INDEX" val="13"/>
  <p:tag name="KSO_WM_UNIT_TEXT_FILL_TYPE" val="1"/>
  <p:tag name="KSO_WM_TEMPLATE_ASSEMBLE_XID" val="639afd380c9383becde6e28d"/>
  <p:tag name="KSO_WM_TEMPLATE_ASSEMBLE_GROUPID" val="639afd380c9383becde6e28d"/>
</p:tagLst>
</file>

<file path=ppt/tags/tag32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ID" val="diagram20216005_1*f*2"/>
  <p:tag name="KSO_WM_TEMPLATE_CATEGORY" val="diagram"/>
  <p:tag name="KSO_WM_TEMPLATE_INDEX" val="20216005"/>
  <p:tag name="KSO_WM_UNIT_LAYERLEVEL" val="1"/>
  <p:tag name="KSO_WM_TAG_VERSION" val="1.0"/>
  <p:tag name="KSO_WM_UNIT_DEFAULT_FONT" val="14;20;2"/>
  <p:tag name="KSO_WM_UNIT_BLOCK" val="0"/>
  <p:tag name="KSO_WM_UNIT_VALUE" val="243"/>
  <p:tag name="KSO_WM_UNIT_SHOW_EDIT_AREA_INDICATION" val="1"/>
  <p:tag name="KSO_WM_CHIP_GROUPID" val="5e6b05596848fb12bee65ac8"/>
  <p:tag name="KSO_WM_CHIP_XID" val="5e6b05596848fb12bee65aca"/>
  <p:tag name="KSO_WM_UNIT_DEC_AREA_ID" val="d31eac7628ba4b2ea38d6eb3f2cd8c7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f5c8ec5342849d1b753e5a88ea66ca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39afd380c9383becde6e28d"/>
  <p:tag name="KSO_WM_TEMPLATE_ASSEMBLE_GROUPID" val="639afd380c9383becde6e28d"/>
</p:tagLst>
</file>

<file path=ppt/tags/tag326.xml><?xml version="1.0" encoding="utf-8"?>
<p:tagLst xmlns:p="http://schemas.openxmlformats.org/presentationml/2006/main">
  <p:tag name="KSO_WM_SLIDE_ID" val="diagram20216005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6005"/>
  <p:tag name="KSO_WM_SLIDE_LAYOUT" val="f"/>
  <p:tag name="KSO_WM_SLIDE_LAYOUT_CNT" val="2"/>
  <p:tag name="KSO_WM_SLIDE_TYPE" val="text"/>
  <p:tag name="KSO_WM_SLIDE_SUBTYPE" val="pureTxt"/>
  <p:tag name="KSO_WM_SLIDE_LAYOUTTYPE" val="leftright"/>
  <p:tag name="KSO_WM_SLIDE_SIZE" val="887*540"/>
  <p:tag name="KSO_WM_SLIDE_POSITION" val="0*0"/>
  <p:tag name="KSO_WM_SLIDE_RATIO" val="1.777778"/>
  <p:tag name="KSO_WM_SLIDE_BACKGROUND_TYPE" val="leftRight"/>
  <p:tag name="KSO_WM_SLIDE_LAYOUT_INFO" val="{&quot;direction&quot;:1,&quot;id&quot;:&quot;2022-12-15T18:55:53&quot;,&quot;maxSize&quot;:{&quot;size1&quot;:33.8},&quot;minSize&quot;:{&quot;size1&quot;:33.8},&quot;normalSize&quot;:{&quot;size1&quot;:33.8},&quot;subLayout&quot;:[{&quot;backgroundInfo&quot;:[{&quot;bottom&quot;:0,&quot;bottomAbs&quot;:false,&quot;left&quot;:0,&quot;leftAbs&quot;:false,&quot;right&quot;:0,&quot;rightAbs&quot;:false,&quot;top&quot;:0,&quot;topAbs&quot;:false,&quot;type&quot;:&quot;leftRight&quot;}],&quot;id&quot;:&quot;2022-12-15T18:55:53&quot;,&quot;margin&quot;:{&quot;bottom&quot;:1.7110000848770142,&quot;left&quot;:1.2699999809265137,&quot;right&quot;:0.847000002861023,&quot;top&quot;:1.6929999589920044},&quot;type&quot;:0},{&quot;id&quot;:&quot;2022-12-15T18:55:53&quot;,&quot;margin&quot;:{&quot;bottom&quot;:1.694000005722046,&quot;left&quot;:1.2699999809265137,&quot;right&quot;:1.720999836921692,&quot;top&quot;:1.694000005722046},&quot;type&quot;:0}],&quot;type&quot;:0}"/>
  <p:tag name="KSO_WM_SLIDE_BACKGROUND" val="[&quot;leftRight&quot;]"/>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2e998712faa657a53d"/>
  <p:tag name="KSO_WM_CHIP_FILLPROP" val="[[{&quot;text_align&quot;:&quot;lm&quot;,&quot;text_direction&quot;:&quot;horizontal&quot;,&quot;support_big_font&quot;:false,&quot;picture_toward&quot;:0,&quot;picture_dockside&quot;:[],&quot;fill_id&quot;:&quot;a437010b62d44816bad6476e00523df5&quot;,&quot;fill_align&quot;:&quot;cm&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quot;text_align&quot;:&quot;lt&quot;,&quot;text_direction&quot;:&quot;horizontal&quot;,&quot;support_big_font&quot;:false,&quot;picture_toward&quot;:0,&quot;picture_dockside&quot;:[],&quot;fill_id&quot;:&quot;a437010b62d44816bad6476e00523df5&quot;,&quot;fill_align&quot;:&quot;lt&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
  <p:tag name="KSO_WM_CHIP_DECFILLPROP" val="[]"/>
  <p:tag name="FIXED_XID_TMP" val="5fab54f0341d2fac3cfce989"/>
  <p:tag name="KSO_WM_CHIP_GROUPID" val="5fab54f0341d2fac3cfce989"/>
  <p:tag name="KSO_WM_SLIDE_SUPPORT_FEATURE_TYPE" val="0"/>
  <p:tag name="KSO_WM_TEMPLATE_ASSEMBLE_XID" val="639afd380c9383becde6e28d"/>
  <p:tag name="KSO_WM_TEMPLATE_ASSEMBLE_GROUPID" val="639afd380c9383becde6e28d"/>
  <p:tag name="resource_record_key" val="{&quot;12&quot;:[25002104],&quot;65&quot;:[20225834]}"/>
</p:tagLst>
</file>

<file path=ppt/tags/tag3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3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3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330.xml><?xml version="1.0" encoding="utf-8"?>
<p:tagLst xmlns:p="http://schemas.openxmlformats.org/presentationml/2006/main">
  <p:tag name="KSO_WM_SLIDE_BACKGROUND_TYPE" val="general"/>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331.xml><?xml version="1.0" encoding="utf-8"?>
<p:tagLst xmlns:p="http://schemas.openxmlformats.org/presentationml/2006/main">
  <p:tag name="KSO_WM_SLIDE_BACKGROUND_TYPE" val="general"/>
  <p:tag name="KSO_WM_UNIT_TYPE" val="i"/>
</p:tagLst>
</file>

<file path=ppt/tags/tag33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33.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3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262_3*i*1"/>
  <p:tag name="KSO_WM_TEMPLATE_CATEGORY" val="diagram"/>
  <p:tag name="KSO_WM_TEMPLATE_INDEX" val="20220262"/>
  <p:tag name="KSO_WM_UNIT_LAYERLEVEL" val="1"/>
  <p:tag name="KSO_WM_TAG_VERSION" val="1.0"/>
  <p:tag name="KSO_WM_BEAUTIFY_FLAG" val="#wm#"/>
  <p:tag name="KSO_WM_UNIT_TYPE" val="i"/>
  <p:tag name="KSO_WM_UNIT_INDEX" val="1"/>
  <p:tag name="KSO_WM_UNIT_BLOCK" val="0"/>
  <p:tag name="KSO_WM_UNIT_SM_LIMIT_TYPE" val="2"/>
  <p:tag name="KSO_WM_UNIT_DEC_AREA_ID" val="a9af9fa9028f445c8fdc06a2788768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946_1*i*1"/>
  <p:tag name="KSO_WM_UNIT_LAYERLEVEL" val="1"/>
  <p:tag name="KSO_WM_TAG_VERSION" val="1.0"/>
  <p:tag name="KSO_WM_BEAUTIFY_FLAG" val="#wm#"/>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946"/>
  <p:tag name="KSO_WM_UNIT_VALUE" val="1150"/>
  <p:tag name="KSO_WM_TEMPLATE_ASSEMBLE_XID" val="60656f154054ed1e2fb8032c"/>
  <p:tag name="KSO_WM_TEMPLATE_ASSEMBLE_GROUPID" val="60656f154054ed1e2fb8032c"/>
</p:tagLst>
</file>

<file path=ppt/tags/tag33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ID" val="diagram20211946_1*f*2"/>
  <p:tag name="KSO_WM_TEMPLATE_CATEGORY" val="diagram"/>
  <p:tag name="KSO_WM_TEMPLATE_INDEX" val="20211946"/>
  <p:tag name="KSO_WM_UNIT_LAYERLEVEL" val="1"/>
  <p:tag name="KSO_WM_TAG_VERSION" val="1.0"/>
  <p:tag name="KSO_WM_UNIT_DEFAULT_FONT" val="14;20;2"/>
  <p:tag name="KSO_WM_UNIT_BLOCK" val="0"/>
  <p:tag name="KSO_WM_UNIT_VALUE" val="204"/>
  <p:tag name="KSO_WM_UNIT_SHOW_EDIT_AREA_INDICATION" val="1"/>
  <p:tag name="KSO_WM_CHIP_GROUPID" val="5e6b05596848fb12bee65ac8"/>
  <p:tag name="KSO_WM_CHIP_XID" val="5e6b05596848fb12bee65aca"/>
  <p:tag name="KSO_WM_UNIT_DEC_AREA_ID" val="9b0d24a097874acaa0d7c7f8a82979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ca75a63cdc6d4becb8cdc044c7821127"/>
  <p:tag name="KSO_WM_UNIT_TEXT_FILL_FORE_SCHEMECOLOR_INDEX_BRIGHTNESS" val="0.25"/>
  <p:tag name="KSO_WM_UNIT_TEXT_FILL_FORE_SCHEMECOLOR_INDEX" val="13"/>
  <p:tag name="KSO_WM_UNIT_TEXT_FILL_TYPE" val="1"/>
  <p:tag name="KSO_WM_TEMPLATE_ASSEMBLE_XID" val="60656f154054ed1e2fb8032c"/>
  <p:tag name="KSO_WM_TEMPLATE_ASSEMBLE_GROUPID" val="60656f154054ed1e2fb8032c"/>
</p:tagLst>
</file>

<file path=ppt/tags/tag33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ζ_h_f"/>
  <p:tag name="KSO_WM_UNIT_INDEX" val="1733578594841_1_1"/>
  <p:tag name="KSO_WM_UNIT_ID" val="diagram20211946_1*f*1"/>
  <p:tag name="KSO_WM_TEMPLATE_CATEGORY" val="diagram"/>
  <p:tag name="KSO_WM_TEMPLATE_INDEX" val="20211946"/>
  <p:tag name="KSO_WM_UNIT_LAYERLEVEL" val="1"/>
  <p:tag name="KSO_WM_TAG_VERSION" val="1.0"/>
  <p:tag name="KSO_WM_BEAUTIFY_FLAG" val="#wm#"/>
  <p:tag name="KSO_WM_UNIT_DEFAULT_FONT" val="14;20;2"/>
  <p:tag name="KSO_WM_UNIT_BLOCK" val="0"/>
  <p:tag name="KSO_WM_UNIT_VALUE" val="204"/>
  <p:tag name="KSO_WM_UNIT_SHOW_EDIT_AREA_INDICATION" val="1"/>
  <p:tag name="KSO_WM_CHIP_GROUPID" val="5e6b05596848fb12bee65ac8"/>
  <p:tag name="KSO_WM_CHIP_XID" val="5e6b05596848fb12bee65aca"/>
  <p:tag name="KSO_WM_UNIT_DEC_AREA_ID" val="2013d2758ce14cec8848a540ee9116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4dc18d14a5d4b459f8ee8a655497d4c"/>
  <p:tag name="KSO_WM_UNIT_TEXT_FILL_FORE_SCHEMECOLOR_INDEX_BRIGHTNESS" val="0.25"/>
  <p:tag name="KSO_WM_UNIT_TEXT_FILL_FORE_SCHEMECOLOR_INDEX" val="13"/>
  <p:tag name="KSO_WM_UNIT_TEXT_FILL_TYPE" val="1"/>
  <p:tag name="KSO_WM_TEMPLATE_ASSEMBLE_XID" val="60656f154054ed1e2fb8032c"/>
  <p:tag name="KSO_WM_TEMPLATE_ASSEMBLE_GROUPID" val="60656f154054ed1e2fb8032c"/>
  <p:tag name="KSO_WM_UNIT_DIAGRAM_MODELTYPE" val="dynamicNum"/>
  <p:tag name="KSO_WM_UNIT_DYNMNUM_TYPE" val="1"/>
  <p:tag name="KSO_WM_DYNAMICNUM_SPEED" val="3"/>
  <p:tag name="KSO_WM_UNIT_DYNMNUM_DGM_ANIMTYPE" val="5"/>
  <p:tag name="KSO_WM_DIAGRAM_VIRTUALLY_FRAME" val="{&quot;height&quot;:274.6,&quot;left&quot;:99.3,&quot;top&quot;:200.15,&quot;width&quot;:809.4}"/>
</p:tagLst>
</file>

<file path=ppt/tags/tag339.xml><?xml version="1.0" encoding="utf-8"?>
<p:tagLst xmlns:p="http://schemas.openxmlformats.org/presentationml/2006/main">
  <p:tag name="KSO_WM_SLIDE_ID" val="diagram20220262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262"/>
  <p:tag name="KSO_WM_SLIDE_LAYOUT" val="d"/>
  <p:tag name="KSO_WM_SLIDE_LAYOUT_CNT" val="1"/>
  <p:tag name="KSO_WM_SLIDE_TYPE" val="text"/>
  <p:tag name="KSO_WM_SLIDE_SUBTYPE" val="picTxt"/>
  <p:tag name="KSO_WM_SLIDE_LAYOUTTYPE" val="leftright"/>
  <p:tag name="KSO_WM_SLIDE_SIZE" val="948*540"/>
  <p:tag name="KSO_WM_SLIDE_POSITION" val="0*0"/>
  <p:tag name="KSO_WM_SLIDE_LAYOUT_INFO" val="{&quot;id&quot;:&quot;2024-12-07T19:23:37&quot;,&quot;margin&quot;:{&quot;bottom&quot;:0.847000002861023,&quot;left&quot;:2.117000102996826,&quot;right&quot;:0.4230000376701355,&quot;top&quot;:0.847000002861023},&quot;type&quot;:0}"/>
  <p:tag name="KSO_WM_SLIDE_RATIO" val="1.777778"/>
  <p:tag name="KSO_WM_SLIDE_BACKGROUND_TYPE" val="general"/>
</p:tagLst>
</file>

<file path=ppt/tags/tag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3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3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34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343.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344.xml><?xml version="1.0" encoding="utf-8"?>
<p:tagLst xmlns:p="http://schemas.openxmlformats.org/presentationml/2006/main">
  <p:tag name="KSO_WM_SLIDE_BACKGROUND_TYPE" val="leftRight"/>
  <p:tag name="KSO_WM_UNIT_TYPE" val="i"/>
</p:tagLst>
</file>

<file path=ppt/tags/tag34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46.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4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48.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4*l_h_f*1_1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12.22047244094495,&quot;left&quot;:299.9,&quot;top&quot;:63.88299212598425,&quot;width&quot;:636.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4*l_i*1_1"/>
  <p:tag name="KSO_WM_TEMPLATE_CATEGORY" val="diagram"/>
  <p:tag name="KSO_WM_TEMPLATE_INDEX" val="20205955"/>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12.22047244094495,&quot;left&quot;:299.9,&quot;top&quot;:63.88299212598425,&quot;width&quot;:636.1}"/>
</p:tagLst>
</file>

<file path=ppt/tags/tag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4*l_h_i*1_1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12.22047244094495,&quot;left&quot;:299.9,&quot;top&quot;:63.88299212598425,&quot;width&quot;:636.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4*l_i*1_2"/>
  <p:tag name="KSO_WM_TEMPLATE_CATEGORY" val="diagram"/>
  <p:tag name="KSO_WM_TEMPLATE_INDEX" val="20205955"/>
  <p:tag name="KSO_WM_UNIT_LAYERLEVEL" val="1_1"/>
  <p:tag name="KSO_WM_TAG_VERSION" val="1.0"/>
  <p:tag name="KSO_WM_UNIT_LINE_FORE_SCHEMECOLOR_INDEX_BRIGHTNESS" val="-0.25"/>
  <p:tag name="KSO_WM_UNIT_LINE_FORE_SCHEMECOLOR_INDEX" val="14"/>
  <p:tag name="KSO_WM_UNIT_LINE_FILL_TYPE" val="2"/>
  <p:tag name="KSO_WM_UNIT_USESOURCEFORMAT_APPLY" val="0"/>
  <p:tag name="KSO_WM_DIAGRAM_VIRTUALLY_FRAME" val="{&quot;height&quot;:412.22047244094495,&quot;left&quot;:299.9,&quot;top&quot;:63.88299212598425,&quot;width&quot;:636.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4*l_i*1_3"/>
  <p:tag name="KSO_WM_TEMPLATE_CATEGORY" val="diagram"/>
  <p:tag name="KSO_WM_TEMPLATE_INDEX" val="20205955"/>
  <p:tag name="KSO_WM_UNIT_LAYERLEVEL" val="1_1"/>
  <p:tag name="KSO_WM_TAG_VERSION" val="1.0"/>
  <p:tag name="KSO_WM_UNIT_LINE_FORE_SCHEMECOLOR_INDEX_BRIGHTNESS" val="-0.25"/>
  <p:tag name="KSO_WM_UNIT_LINE_FORE_SCHEMECOLOR_INDEX" val="14"/>
  <p:tag name="KSO_WM_UNIT_LINE_FILL_TYPE" val="2"/>
  <p:tag name="KSO_WM_UNIT_USESOURCEFORMAT_APPLY" val="0"/>
  <p:tag name="KSO_WM_DIAGRAM_VIRTUALLY_FRAME" val="{&quot;height&quot;:412.22047244094495,&quot;left&quot;:299.9,&quot;top&quot;:63.88299212598425,&quot;width&quot;:636.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4*l_i*1_4"/>
  <p:tag name="KSO_WM_TEMPLATE_CATEGORY" val="diagram"/>
  <p:tag name="KSO_WM_TEMPLATE_INDEX" val="20205955"/>
  <p:tag name="KSO_WM_UNIT_LAYERLEVEL" val="1_1"/>
  <p:tag name="KSO_WM_TAG_VERSION" val="1.0"/>
  <p:tag name="KSO_WM_UNIT_LINE_FORE_SCHEMECOLOR_INDEX_BRIGHTNESS" val="-0.25"/>
  <p:tag name="KSO_WM_UNIT_LINE_FORE_SCHEMECOLOR_INDEX" val="14"/>
  <p:tag name="KSO_WM_UNIT_LINE_FILL_TYPE" val="2"/>
  <p:tag name="KSO_WM_UNIT_USESOURCEFORMAT_APPLY" val="0"/>
  <p:tag name="KSO_WM_DIAGRAM_VIRTUALLY_FRAME" val="{&quot;height&quot;:412.22047244094495,&quot;left&quot;:299.9,&quot;top&quot;:63.88299212598425,&quot;width&quot;:636.1}"/>
</p:tagLst>
</file>

<file path=ppt/tags/tag354.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4*l_h_f*1_3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12.22047244094495,&quot;left&quot;:299.9,&quot;top&quot;:63.88299212598425,&quot;width&quot;:636.1}"/>
</p:tagLst>
</file>

<file path=ppt/tags/tag355.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4*l_h_f*1_2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12.22047244094495,&quot;left&quot;:299.9,&quot;top&quot;:63.88299212598425,&quot;width&quot;:636.1}"/>
</p:tagLst>
</file>

<file path=ppt/tags/tag356.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4*l_h_f*1_4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12.22047244094495,&quot;left&quot;:299.9,&quot;top&quot;:63.88299212598425,&quot;width&quot;:636.1}"/>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4*l_h_i*1_3_1"/>
  <p:tag name="KSO_WM_TEMPLATE_CATEGORY" val="diagram"/>
  <p:tag name="KSO_WM_TEMPLATE_INDEX" val="20205955"/>
  <p:tag name="KSO_WM_UNIT_LAYERLEVEL" val="1_1_1"/>
  <p:tag name="KSO_WM_TAG_VERSION" val="1.0"/>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12.22047244094495,&quot;left&quot;:299.9,&quot;top&quot;:63.88299212598425,&quot;width&quot;:636.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4*l_h_i*1_5_1"/>
  <p:tag name="KSO_WM_TEMPLATE_CATEGORY" val="diagram"/>
  <p:tag name="KSO_WM_TEMPLATE_INDEX" val="20205955"/>
  <p:tag name="KSO_WM_UNIT_LAYERLEVEL" val="1_1_1"/>
  <p:tag name="KSO_WM_TAG_VERSION" val="1.0"/>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12.22047244094495,&quot;left&quot;:299.9,&quot;top&quot;:63.88299212598425,&quot;width&quot;:636.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955_4*l_h_i*1_2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12.22047244094495,&quot;left&quot;:299.9,&quot;top&quot;:63.88299212598425,&quot;width&quot;:636.1}"/>
</p:tagLst>
</file>

<file path=ppt/tags/tag36.xml><?xml version="1.0" encoding="utf-8"?>
<p:tagLst xmlns:p="http://schemas.openxmlformats.org/presentationml/2006/main">
  <p:tag name="KSO_WM_UNIT_SUBTYPE" val="r"/>
  <p:tag name="KSO_WM_UNIT_TYPE" val="i"/>
  <p:tag name="KSO_WM_UNIT_INDEX" val="1"/>
  <p:tag name="KSO_WM_UNIT_ID" val="_3*i*1"/>
  <p:tag name="KSO_WM_BEAUTIFY_FLAG" val="#wm#"/>
  <p:tag name="KSO_WM_TAG_VERSION" val="1.0"/>
  <p:tag name="KSO_WM_CHIP_GROUPID" val="62f3547d295c1bf6da70f1e0"/>
  <p:tag name="KSO_WM_CHIP_XID" val="62f35480295c1bf6da70f1e8"/>
  <p:tag name="KSO_WM_UNIT_DEC_AREA_ID" val="d5e480b9cc3041c48f02d2adb00990d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03f99d1319f401182e379e5edd38a23"/>
  <p:tag name="KSO_WM_UNIT_HIGHLIGHT" val="0"/>
  <p:tag name="KSO_WM_UNIT_COMPATIBLE" val="0"/>
  <p:tag name="KSO_WM_UNIT_DIAGRAM_ISNUMVISUAL" val="0"/>
  <p:tag name="KSO_WM_UNIT_DIAGRAM_ISREFERUNIT" val="0"/>
  <p:tag name="KSO_WM_UNIT_LAYERLEVEL" val="1"/>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4*l_h_i*1_4_1"/>
  <p:tag name="KSO_WM_TEMPLATE_CATEGORY" val="diagram"/>
  <p:tag name="KSO_WM_TEMPLATE_INDEX" val="20205955"/>
  <p:tag name="KSO_WM_UNIT_LAYERLEVEL" val="1_1_1"/>
  <p:tag name="KSO_WM_TAG_VERSION" val="1.0"/>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12.22047244094495,&quot;left&quot;:299.9,&quot;top&quot;:63.88299212598425,&quot;width&quot;:636.1}"/>
</p:tagLst>
</file>

<file path=ppt/tags/tag361.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4*l_h_f*1_5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12.22047244094495,&quot;left&quot;:299.9,&quot;top&quot;:63.88299212598425,&quot;width&quot;:636.1}"/>
</p:tagLst>
</file>

<file path=ppt/tags/tag362.xml><?xml version="1.0" encoding="utf-8"?>
<p:tagLst xmlns:p="http://schemas.openxmlformats.org/presentationml/2006/main">
  <p:tag name="KSO_WM_UNIT_ISCONTENTSTITLE" val="0"/>
  <p:tag name="KSO_WM_UNIT_ISNUMDGMTITLE" val="0"/>
  <p:tag name="KSO_WM_UNIT_PRESET_TEXT" val="左右导航版"/>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363.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7&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7&quot;,&quot;margin&quot;:{&quot;bottom&quot;:0.847000002861023,&quot;left&quot;:0.847000002861023,&quot;right&quot;:0.847000002861023,&quot;top&quot;:0.847000002861023},&quot;type&quot;:0},{&quot;id&quot;:&quot;2024-12-07T19:23:37&quot;,&quot;margin&quot;:{&quot;bottom&quot;:0.847000002861023,&quot;left&quot;:0.8140000104904175,&quot;right&quot;:0.847000002861023,&quot;top&quot;:0.847000002861023},&quot;type&quot;:0}],&quot;type&quot;:0}"/>
  <p:tag name="KSO_WM_SLIDE_BACKGROUND_TYPE" val="leftRight"/>
  <p:tag name="resource_record_key" val="{&quot;12&quot;:[25002104],&quot;65&quot;:[20225834]}"/>
</p:tagLst>
</file>

<file path=ppt/tags/tag3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3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36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367.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368.xml><?xml version="1.0" encoding="utf-8"?>
<p:tagLst xmlns:p="http://schemas.openxmlformats.org/presentationml/2006/main">
  <p:tag name="KSO_WM_SLIDE_BACKGROUND_TYPE" val="leftRight"/>
  <p:tag name="KSO_WM_UNIT_TYPE" val="i"/>
</p:tagLst>
</file>

<file path=ppt/tags/tag36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7.xml><?xml version="1.0" encoding="utf-8"?>
<p:tagLst xmlns:p="http://schemas.openxmlformats.org/presentationml/2006/main">
  <p:tag name="KSO_WM_UNIT_BLOCK" val="0"/>
  <p:tag name="KSO_WM_UNIT_DEC_AREA_ID" val="577670e5444043d3944091ac7942147c"/>
  <p:tag name="KSO_WM_UNIT_SM_LIMIT_TYPE" val="3"/>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1.0"/>
  <p:tag name="KSO_WM_BEAUTIFY_FLAG" val="#wm#"/>
  <p:tag name="KSO_WM_UNIT_DECORATE_INFO" val="{&quot;DecorateInfoH&quot;:{&quot;IsAbs&quot;:true},&quot;DecorateInfoW&quot;:{&quot;IsAbs&quot;:false},&quot;DecorateInfoX&quot;:{&quot;IsAbs&quot;:true,&quot;Pos&quot;:0},&quot;DecorateInfoY&quot;:{&quot;IsAbs&quot;:true,&quot;Pos&quot;:0},&quot;ReferentInfo&quot;:{&quot;Id&quot;:&quot;4575436bc7f041c681ab7e79c6edff5e&quot;,&quot;X&quot;:{&quot;Pos&quot;:0},&quot;Y&quot;:{&quot;Pos&quot;:2}},&quot;whChangeMode&quot;:0}"/>
  <p:tag name="KSO_WM_CHIP_GROUPID" val="614434f31e630cfd8f114040"/>
  <p:tag name="KSO_WM_CHIP_XID" val="614434f31e630cfd8f114041"/>
  <p:tag name="KSO_WM_CHIP_FILLAREA_FILL_RULE" val="{&quot;fill_align&quot;:&quot;lt&quot;,&quot;fill_mode&quot;:&quot;adaptive&quot;,&quot;sacle_strategy&quot;:&quot;smart&quot;}"/>
  <p:tag name="KSO_WM_UNIT_DEC_SUPPORTCHANGEPIC" val="0"/>
  <p:tag name="KSO_WM_UNIT_DEC_CHANGEPICRESERVED" val="0"/>
  <p:tag name="KSO_WM_ASSEMBLE_CHIP_INDEX" val="53da91a7a2b54125830a6c5d015be389"/>
  <p:tag name="KSO_WM_UNIT_LINE_FORE_SCHEMECOLOR_INDEX_BRIGHTNESS" val="0"/>
  <p:tag name="KSO_WM_UNIT_LINE_FORE_SCHEMECOLOR_INDEX" val="13"/>
  <p:tag name="KSO_WM_UNIT_LINE_FILL_TYPE" val="2"/>
  <p:tag name="KSO_WM_TEMPLATE_ASSEMBLE_XID" val="6315b98959d53ee3cde33a23"/>
  <p:tag name="KSO_WM_TEMPLATE_ASSEMBLE_GROUPID" val="62f3547d295c1bf6da70f1e0"/>
</p:tagLst>
</file>

<file path=ppt/tags/tag370.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7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72.xml><?xml version="1.0" encoding="utf-8"?>
<p:tagLst xmlns:p="http://schemas.openxmlformats.org/presentationml/2006/main">
  <p:tag name="KSO_WM_UNIT_ISCONTENTSTITLE" val="0"/>
  <p:tag name="KSO_WM_UNIT_ISNUMDGMTITLE" val="0"/>
  <p:tag name="KSO_WM_UNIT_PRESET_TEXT" val="左右导航版"/>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1*m_h_i*1_1_2"/>
  <p:tag name="KSO_WM_TEMPLATE_CATEGORY" val="diagram"/>
  <p:tag name="KSO_WM_TEMPLATE_INDEX" val="20205830"/>
  <p:tag name="KSO_WM_UNIT_LAYERLEVEL" val="1_1_1"/>
  <p:tag name="KSO_WM_TAG_VERSION" val="1.0"/>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74.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ID" val="diagram20205830_1*m_h_f*1_1_1"/>
  <p:tag name="KSO_WM_TEMPLATE_CATEGORY" val="diagram"/>
  <p:tag name="KSO_WM_TEMPLATE_INDEX" val="20205830"/>
  <p:tag name="KSO_WM_UNIT_LAYERLEVEL" val="1_1_1"/>
  <p:tag name="KSO_WM_TAG_VERSION" val="1.0"/>
  <p:tag name="KSO_WM_UNIT_TEXT_FILL_FORE_SCHEMECOLOR_INDEX_BRIGHTNESS" val="0.15"/>
  <p:tag name="KSO_WM_UNIT_TEXT_FILL_FORE_SCHEMECOLOR_INDEX" val="13"/>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1*m_h_i*1_2_2"/>
  <p:tag name="KSO_WM_TEMPLATE_CATEGORY" val="diagram"/>
  <p:tag name="KSO_WM_TEMPLATE_INDEX" val="20205830"/>
  <p:tag name="KSO_WM_UNIT_LAYERLEVEL" val="1_1_1"/>
  <p:tag name="KSO_WM_TAG_VERSION" val="1.0"/>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76.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ID" val="diagram20205830_1*m_h_f*1_2_1"/>
  <p:tag name="KSO_WM_TEMPLATE_CATEGORY" val="diagram"/>
  <p:tag name="KSO_WM_TEMPLATE_INDEX" val="20205830"/>
  <p:tag name="KSO_WM_UNIT_LAYERLEVEL" val="1_1_1"/>
  <p:tag name="KSO_WM_TAG_VERSION" val="1.0"/>
  <p:tag name="KSO_WM_UNIT_TEXT_FILL_FORE_SCHEMECOLOR_INDEX_BRIGHTNESS" val="0.15"/>
  <p:tag name="KSO_WM_UNIT_TEXT_FILL_FORE_SCHEMECOLOR_INDEX" val="13"/>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5830_1*m_h_i*1_1_4"/>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5830_1*m_h_i*1_1_5"/>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ID" val="diagram20205830_1*m_h_i*1_1_1"/>
  <p:tag name="KSO_WM_TEMPLATE_CATEGORY" val="diagram"/>
  <p:tag name="KSO_WM_TEMPLATE_INDEX" val="20205830"/>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8.xml><?xml version="1.0" encoding="utf-8"?>
<p:tagLst xmlns:p="http://schemas.openxmlformats.org/presentationml/2006/main">
  <p:tag name="KSO_WM_UNIT_DEFAULT_FONT" val="40;48;2"/>
  <p:tag name="KSO_WM_UNIT_BLOCK" val="0"/>
  <p:tag name="KSO_WM_UNIT_DEC_AREA_ID" val="4575436bc7f041c681ab7e79c6edff5e"/>
  <p:tag name="KSO_WM_UNIT_ISCONTENTSTITLE" val="0"/>
  <p:tag name="KSO_WM_UNIT_ISNUMDGM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1.0"/>
  <p:tag name="KSO_WM_BEAUTIFY_FLAG" val="#wm#"/>
  <p:tag name="KSO_WM_CHIP_GROUPID" val="614434f31e630cfd8f114040"/>
  <p:tag name="KSO_WM_CHIP_XID" val="614434f31e630cfd8f114041"/>
  <p:tag name="KSO_WM_CHIP_FILLAREA_FILL_RULE" val="{&quot;fill_align&quot;:&quot;lt&quot;,&quot;fill_mode&quot;:&quot;adaptive&quot;,&quot;sacle_strategy&quot;:&quot;smart&quot;}"/>
  <p:tag name="KSO_WM_ASSEMBLE_CHIP_INDEX" val="53da91a7a2b54125830a6c5d015be389"/>
  <p:tag name="KSO_WM_UNIT_TEXT_FILL_FORE_SCHEMECOLOR_INDEX_BRIGHTNESS" val="0.15"/>
  <p:tag name="KSO_WM_UNIT_TEXT_FILL_FORE_SCHEMECOLOR_INDEX" val="13"/>
  <p:tag name="KSO_WM_UNIT_TEXT_FILL_TYPE" val="1"/>
  <p:tag name="KSO_WM_TEMPLATE_ASSEMBLE_XID" val="6315b98959d53ee3cde33a23"/>
  <p:tag name="KSO_WM_TEMPLATE_ASSEMBLE_GROUPID" val="62f3547d295c1bf6da70f1e0"/>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5830_1*m_h_i*1_1_6"/>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5830_1*m_h_i*1_1_7"/>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5830_1*m_h_i*1_2_4"/>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5830_1*m_h_i*1_2_5"/>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13"/>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ID" val="diagram20205830_1*m_h_i*1_2_1"/>
  <p:tag name="KSO_WM_TEMPLATE_CATEGORY" val="diagram"/>
  <p:tag name="KSO_WM_TEMPLATE_INDEX" val="20205830"/>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5830_1*m_h_i*1_2_6"/>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7"/>
  <p:tag name="KSO_WM_UNIT_ID" val="diagram20205830_1*m_h_i*1_2_7"/>
  <p:tag name="KSO_WM_TEMPLATE_CATEGORY" val="diagram"/>
  <p:tag name="KSO_WM_TEMPLATE_INDEX" val="2020583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248.2412598425197,&quot;left&quot;:575.8896062992126,&quot;top&quot;:153.85874015748033,&quot;width&quot;:384.3390551181104}"/>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1*m_h_i*1_1_8"/>
  <p:tag name="KSO_WM_TEMPLATE_CATEGORY" val="diagram"/>
  <p:tag name="KSO_WM_TEMPLATE_INDEX" val="20205830"/>
  <p:tag name="KSO_WM_UNIT_LAYERLEVEL" val="1_1_1"/>
  <p:tag name="KSO_WM_TAG_VERSION" val="1.0"/>
  <p:tag name="KSO_WM_UNIT_LINE_FORE_SCHEMECOLOR_INDEX_BRIGHTNESS" val="0.5"/>
  <p:tag name="KSO_WM_UNIT_LINE_FORE_SCHEMECOLOR_INDEX" val="13"/>
  <p:tag name="KSO_WM_UNIT_LINE_FILL_TYPE" val="2"/>
  <p:tag name="KSO_WM_UNIT_USESOURCEFORMAT_APPLY" val="0"/>
  <p:tag name="KSO_WM_DIAGRAM_VIRTUALLY_FRAME" val="{&quot;height&quot;:248.2412598425197,&quot;left&quot;:575.8896062992126,&quot;top&quot;:153.85874015748033,&quot;width&quot;:384.3390551181104}"/>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5830_1*m_h_i*1_2_8"/>
  <p:tag name="KSO_WM_TEMPLATE_CATEGORY" val="diagram"/>
  <p:tag name="KSO_WM_TEMPLATE_INDEX" val="20205830"/>
  <p:tag name="KSO_WM_UNIT_LAYERLEVEL" val="1_1_1"/>
  <p:tag name="KSO_WM_TAG_VERSION" val="1.0"/>
  <p:tag name="KSO_WM_UNIT_LINE_FORE_SCHEMECOLOR_INDEX_BRIGHTNESS" val="0.5"/>
  <p:tag name="KSO_WM_UNIT_LINE_FORE_SCHEMECOLOR_INDEX" val="13"/>
  <p:tag name="KSO_WM_UNIT_LINE_FILL_TYPE" val="2"/>
  <p:tag name="KSO_WM_UNIT_USESOURCEFORMAT_APPLY" val="0"/>
  <p:tag name="KSO_WM_DIAGRAM_VIRTUALLY_FRAME" val="{&quot;height&quot;:248.2412598425197,&quot;left&quot;:575.8896062992126,&quot;top&quot;:153.85874015748033,&quot;width&quot;:384.3390551181104}"/>
</p:tagLst>
</file>

<file path=ppt/tags/tag389.xml><?xml version="1.0" encoding="utf-8"?>
<p:tagLst xmlns:p="http://schemas.openxmlformats.org/presentationml/2006/main">
  <p:tag name="picid" val="{dd46aa14-314e-411e-9e75-9a83a6640ab5}"/>
</p:tagLst>
</file>

<file path=ppt/tags/tag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390.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7&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7&quot;,&quot;margin&quot;:{&quot;bottom&quot;:0.847000002861023,&quot;left&quot;:0.847000002861023,&quot;right&quot;:0.847000002861023,&quot;top&quot;:0.847000002861023},&quot;type&quot;:0},{&quot;id&quot;:&quot;2024-12-07T19:23:37&quot;,&quot;margin&quot;:{&quot;bottom&quot;:0.847000002861023,&quot;left&quot;:0.8140000104904175,&quot;right&quot;:0.847000002861023,&quot;top&quot;:0.847000002861023},&quot;type&quot;:0}],&quot;type&quot;:0}"/>
  <p:tag name="KSO_WM_SLIDE_BACKGROUND_TYPE" val="leftRight"/>
  <p:tag name="resource_record_key" val="{&quot;12&quot;:[25002104],&quot;65&quot;:[20225834]}"/>
</p:tagLst>
</file>

<file path=ppt/tags/tag3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3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3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394.xml><?xml version="1.0" encoding="utf-8"?>
<p:tagLst xmlns:p="http://schemas.openxmlformats.org/presentationml/2006/main">
  <p:tag name="KSO_WM_SLIDE_BACKGROUND_TYPE" val="general"/>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395.xml><?xml version="1.0" encoding="utf-8"?>
<p:tagLst xmlns:p="http://schemas.openxmlformats.org/presentationml/2006/main">
  <p:tag name="KSO_WM_SLIDE_BACKGROUND_TYPE" val="general"/>
  <p:tag name="KSO_WM_UNIT_TYPE" val="i"/>
</p:tagLst>
</file>

<file path=ppt/tags/tag39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97.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9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262_3*i*1"/>
  <p:tag name="KSO_WM_TEMPLATE_CATEGORY" val="diagram"/>
  <p:tag name="KSO_WM_TEMPLATE_INDEX" val="20220262"/>
  <p:tag name="KSO_WM_UNIT_LAYERLEVEL" val="1"/>
  <p:tag name="KSO_WM_TAG_VERSION" val="1.0"/>
  <p:tag name="KSO_WM_BEAUTIFY_FLAG" val="#wm#"/>
  <p:tag name="KSO_WM_UNIT_TYPE" val="i"/>
  <p:tag name="KSO_WM_UNIT_INDEX" val="1"/>
  <p:tag name="KSO_WM_UNIT_BLOCK" val="0"/>
  <p:tag name="KSO_WM_UNIT_SM_LIMIT_TYPE" val="2"/>
  <p:tag name="KSO_WM_UNIT_DEC_AREA_ID" val="a9af9fa9028f445c8fdc06a2788768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SUBTYPE" val="u"/>
  <p:tag name="KSO_WM_UNIT_TYPE" val="i"/>
  <p:tag name="KSO_WM_UNIT_INDEX" val="1"/>
  <p:tag name="KSO_WM_UNIT_ID" val="_1*i*1"/>
  <p:tag name="KSO_WM_BEAUTIFY_FLAG" val="#wm#"/>
  <p:tag name="KSO_WM_TAG_VERSION" val="1.0"/>
  <p:tag name="KSO_WM_CHIP_GROUPID" val="62f3547d295c1bf6da70f1e0"/>
  <p:tag name="KSO_WM_CHIP_XID" val="62f35480295c1bf6da70f1ee"/>
  <p:tag name="KSO_WM_UNIT_DEC_AREA_ID" val="7c9c1e4d4a994b9fa762f3991435bea6"/>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dcc4a7479097488183c9c296412d5388"/>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87_1*i*1"/>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3c4afa0b5caa43f38b74808b5513ba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87_1*i*2"/>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5e80c0773834399a13599e7935624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87_1*i*3"/>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e2649454f1f349029e6f455142f4ee7e"/>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687_1*i*4"/>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eb7849fb6e2d4740bbea23af99150873"/>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8"/>
  <p:tag name="KSO_WM_TEMPLATE_ASSEMBLE_XID" val="60656f654054ed1e2fb80946"/>
  <p:tag name="KSO_WM_TEMPLATE_ASSEMBLE_GROUPID" val="60656f654054ed1e2fb80946"/>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87_1*i*5"/>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db9c723d5a24b58ab96c856c0cd4e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TEXT_FILL_FORE_SCHEMECOLOR_INDEX_BRIGHTNESS" val="0"/>
  <p:tag name="KSO_WM_UNIT_TEXT_FILL_FORE_SCHEMECOLOR_INDEX" val="13"/>
  <p:tag name="KSO_WM_UNIT_TEXT_FILL_TYPE" val="1"/>
  <p:tag name="KSO_WM_UNIT_VALUE" val="4"/>
  <p:tag name="KSO_WM_TEMPLATE_ASSEMBLE_XID" val="60656f654054ed1e2fb80946"/>
  <p:tag name="KSO_WM_TEMPLATE_ASSEMBLE_GROUPID" val="60656f654054ed1e2fb80946"/>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2687_1*i*6"/>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7a9342137704ba59401a0f97caba8f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f654054ed1e2fb80946"/>
  <p:tag name="KSO_WM_TEMPLATE_ASSEMBLE_GROUPID" val="60656f654054ed1e2fb80946"/>
</p:tagLst>
</file>

<file path=ppt/tags/tag40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ID" val="diagram20212687_1*f*1"/>
  <p:tag name="KSO_WM_TEMPLATE_CATEGORY" val="diagram"/>
  <p:tag name="KSO_WM_TEMPLATE_INDEX" val="20212687"/>
  <p:tag name="KSO_WM_UNIT_LAYERLEVEL" val="1"/>
  <p:tag name="KSO_WM_TAG_VERSION" val="1.0"/>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Lst>
</file>

<file path=ppt/tags/tag407.xml><?xml version="1.0" encoding="utf-8"?>
<p:tagLst xmlns:p="http://schemas.openxmlformats.org/presentationml/2006/main">
  <p:tag name="KSO_WM_UNIT_PIC_EFFECT" val="1"/>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5126_1*i*1"/>
  <p:tag name="KSO_WM_TEMPLATE_CATEGORY" val="custom"/>
  <p:tag name="KSO_WM_TEMPLATE_INDEX" val="20235126"/>
  <p:tag name="KSO_WM_UNIT_LAYERLEVEL" val="1"/>
  <p:tag name="KSO_WM_TAG_VERSION" val="3.0"/>
  <p:tag name="KSO_WM_BEAUTIFY_FLAG" val="#wm#"/>
  <p:tag name="KSO_WM_UNIT_PIC_EFFECT" val="1"/>
</p:tagLst>
</file>

<file path=ppt/tags/tag409.xml><?xml version="1.0" encoding="utf-8"?>
<p:tagLst xmlns:p="http://schemas.openxmlformats.org/presentationml/2006/main">
  <p:tag name="KSO_WM_UNIT_VALUE" val="1370*2532"/>
  <p:tag name="KSO_WM_UNIT_HIGHLIGHT" val="0"/>
  <p:tag name="KSO_WM_UNIT_COMPATIBLE" val="0"/>
  <p:tag name="KSO_WM_UNIT_DIAGRAM_ISNUMVISUAL" val="0"/>
  <p:tag name="KSO_WM_UNIT_DIAGRAM_ISREFERUNIT" val="0"/>
  <p:tag name="KSO_WM_UNIT_TYPE" val="d"/>
  <p:tag name="KSO_WM_UNIT_INDEX" val="1"/>
  <p:tag name="KSO_WM_UNIT_ID" val="custom20235126_1*d*1"/>
  <p:tag name="KSO_WM_TEMPLATE_CATEGORY" val="custom"/>
  <p:tag name="KSO_WM_TEMPLATE_INDEX" val="20235126"/>
  <p:tag name="KSO_WM_UNIT_LAYERLEVEL" val="1"/>
  <p:tag name="KSO_WM_TAG_VERSION" val="3.0"/>
  <p:tag name="KSO_WM_BEAUTIFY_FLAG" val="#wm#"/>
  <p:tag name="KSO_WM_UNIT_PIC_EFFECT" val="1"/>
  <p:tag name="picid" val="{a3485b9f-2bed-4803-93ea-a572ad01a79a}"/>
</p:tagLst>
</file>

<file path=ppt/tags/tag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5126_1*i*2"/>
  <p:tag name="KSO_WM_TEMPLATE_CATEGORY" val="custom"/>
  <p:tag name="KSO_WM_TEMPLATE_INDEX" val="20235126"/>
  <p:tag name="KSO_WM_UNIT_LAYERLEVEL" val="1"/>
  <p:tag name="KSO_WM_TAG_VERSION" val="3.0"/>
  <p:tag name="KSO_WM_BEAUTIFY_FLAG" val="#wm#"/>
  <p:tag name="KSO_WM_UNIT_PIC_EFFECT" val="1"/>
  <p:tag name="picid" val="{6131b3a2-7f58-44c6-9e6d-b0cd267933b4}"/>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5126_1*i*3"/>
  <p:tag name="KSO_WM_TEMPLATE_CATEGORY" val="custom"/>
  <p:tag name="KSO_WM_TEMPLATE_INDEX" val="20235126"/>
  <p:tag name="KSO_WM_UNIT_LAYERLEVEL" val="1"/>
  <p:tag name="KSO_WM_TAG_VERSION" val="3.0"/>
  <p:tag name="KSO_WM_BEAUTIFY_FLAG" val="#wm#"/>
  <p:tag name="KSO_WM_UNIT_PIC_EFFECT" val="1"/>
  <p:tag name="picid" val="{66226e02-4b1d-4054-89d8-6c1b3faf5bb8}"/>
</p:tagLst>
</file>

<file path=ppt/tags/tag412.xml><?xml version="1.0" encoding="utf-8"?>
<p:tagLst xmlns:p="http://schemas.openxmlformats.org/presentationml/2006/main">
  <p:tag name="picid" val="{b0b19b12-75f0-4c5b-ad57-a1fe4c25a5b7}"/>
</p:tagLst>
</file>

<file path=ppt/tags/tag413.xml><?xml version="1.0" encoding="utf-8"?>
<p:tagLst xmlns:p="http://schemas.openxmlformats.org/presentationml/2006/main">
  <p:tag name="KSO_WM_SLIDE_ID" val="diagram20220262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262"/>
  <p:tag name="KSO_WM_SLIDE_LAYOUT" val="d"/>
  <p:tag name="KSO_WM_SLIDE_LAYOUT_CNT" val="1"/>
  <p:tag name="KSO_WM_SLIDE_TYPE" val="text"/>
  <p:tag name="KSO_WM_SLIDE_SUBTYPE" val="picTxt"/>
  <p:tag name="KSO_WM_SLIDE_LAYOUTTYPE" val="leftright"/>
  <p:tag name="KSO_WM_SLIDE_SIZE" val="948*540"/>
  <p:tag name="KSO_WM_SLIDE_POSITION" val="0*0"/>
  <p:tag name="KSO_WM_SLIDE_LAYOUT_INFO" val="{&quot;id&quot;:&quot;2024-12-07T19:23:37&quot;,&quot;margin&quot;:{&quot;bottom&quot;:0.847000002861023,&quot;left&quot;:2.117000102996826,&quot;right&quot;:0.4230000376701355,&quot;top&quot;:0.847000002861023},&quot;type&quot;:0}"/>
  <p:tag name="KSO_WM_SLIDE_RATIO" val="1.777778"/>
  <p:tag name="KSO_WM_SLIDE_BACKGROUND_TYPE" val="general"/>
  <p:tag name="resource_record_key" val="{&quot;12&quot;:[25002104],&quot;65&quot;:[20225834]}"/>
</p:tagLst>
</file>

<file path=ppt/tags/tag4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4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4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417.xml><?xml version="1.0" encoding="utf-8"?>
<p:tagLst xmlns:p="http://schemas.openxmlformats.org/presentationml/2006/main">
  <p:tag name="KSO_WM_SLIDE_BACKGROUND_TYPE" val="general"/>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418.xml><?xml version="1.0" encoding="utf-8"?>
<p:tagLst xmlns:p="http://schemas.openxmlformats.org/presentationml/2006/main">
  <p:tag name="KSO_WM_SLIDE_BACKGROUND_TYPE" val="general"/>
  <p:tag name="KSO_WM_UNIT_TYPE" val="i"/>
</p:tagLst>
</file>

<file path=ppt/tags/tag41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2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262_3*i*1"/>
  <p:tag name="KSO_WM_TEMPLATE_CATEGORY" val="diagram"/>
  <p:tag name="KSO_WM_TEMPLATE_INDEX" val="20220262"/>
  <p:tag name="KSO_WM_UNIT_LAYERLEVEL" val="1"/>
  <p:tag name="KSO_WM_TAG_VERSION" val="1.0"/>
  <p:tag name="KSO_WM_BEAUTIFY_FLAG" val="#wm#"/>
  <p:tag name="KSO_WM_UNIT_TYPE" val="i"/>
  <p:tag name="KSO_WM_UNIT_INDEX" val="1"/>
  <p:tag name="KSO_WM_UNIT_BLOCK" val="0"/>
  <p:tag name="KSO_WM_UNIT_SM_LIMIT_TYPE" val="2"/>
  <p:tag name="KSO_WM_UNIT_DEC_AREA_ID" val="a9af9fa9028f445c8fdc06a2788768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798_1*i*1"/>
  <p:tag name="KSO_WM_UNIT_LAYERLEVEL" val="1"/>
  <p:tag name="KSO_WM_TAG_VERSION" val="1.0"/>
  <p:tag name="KSO_WM_BEAUTIFY_FLAG" val="#wm#"/>
  <p:tag name="KSO_WM_UNIT_TYPE" val="i"/>
  <p:tag name="KSO_WM_UNIT_INDEX" val="1"/>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5798"/>
  <p:tag name="KSO_WM_UNIT_VALUE" val="1325"/>
  <p:tag name="KSO_WM_TEMPLATE_ASSEMBLE_XID" val="6130c4e18b5cc6c91112a594"/>
  <p:tag name="KSO_WM_TEMPLATE_ASSEMBLE_GROUPID" val="6130c4e18b5cc6c91112a594"/>
</p:tagLst>
</file>

<file path=ppt/tags/tag424.xml><?xml version="1.0" encoding="utf-8"?>
<p:tagLst xmlns:p="http://schemas.openxmlformats.org/presentationml/2006/main">
  <p:tag name="KSO_WM_UNIT_BLOCK" val="0"/>
  <p:tag name="KSO_WM_UNIT_SM_LIMIT_TYPE" val="2"/>
  <p:tag name="KSO_WM_UNIT_DEC_AREA_ID" val="75e473c879e04c36a5893b8f23b35438"/>
  <p:tag name="KSO_WM_UNIT_HIGHLIGHT" val="0"/>
  <p:tag name="KSO_WM_UNIT_COMPATIBLE" val="0"/>
  <p:tag name="KSO_WM_UNIT_DIAGRAM_ISNUMVISUAL" val="0"/>
  <p:tag name="KSO_WM_UNIT_DIAGRAM_ISREFERUNIT" val="0"/>
  <p:tag name="KSO_WM_UNIT_TYPE" val="i"/>
  <p:tag name="KSO_WM_UNIT_INDEX" val="2"/>
  <p:tag name="KSO_WM_UNIT_ID" val="diagram20215798_1*i*2"/>
  <p:tag name="KSO_WM_TEMPLATE_CATEGORY" val="diagram"/>
  <p:tag name="KSO_WM_TEMPLATE_INDEX" val="20215798"/>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22b9b4dda340fd2c9b7ba4"/>
  <p:tag name="KSO_WM_CHIP_XID" val="5f22b9b4dda340fd2c9b7ba5"/>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848"/>
  <p:tag name="KSO_WM_TEMPLATE_ASSEMBLE_XID" val="6130c4e18b5cc6c91112a594"/>
  <p:tag name="KSO_WM_TEMPLATE_ASSEMBLE_GROUPID" val="6130c4e18b5cc6c91112a594"/>
</p:tagLst>
</file>

<file path=ppt/tags/tag425.xml><?xml version="1.0" encoding="utf-8"?>
<p:tagLst xmlns:p="http://schemas.openxmlformats.org/presentationml/2006/main">
  <p:tag name="KSO_WM_UNIT_BLOCK" val="0"/>
  <p:tag name="KSO_WM_UNIT_SM_LIMIT_TYPE" val="2"/>
  <p:tag name="KSO_WM_UNIT_DEC_AREA_ID" val="2145177a6a074d9b9fa3c66e226672fb"/>
  <p:tag name="KSO_WM_UNIT_HIGHLIGHT" val="0"/>
  <p:tag name="KSO_WM_UNIT_COMPATIBLE" val="0"/>
  <p:tag name="KSO_WM_UNIT_DIAGRAM_ISNUMVISUAL" val="0"/>
  <p:tag name="KSO_WM_UNIT_DIAGRAM_ISREFERUNIT" val="0"/>
  <p:tag name="KSO_WM_UNIT_ID" val="diagram20215798_1*i*3"/>
  <p:tag name="KSO_WM_TEMPLATE_CATEGORY" val="diagram"/>
  <p:tag name="KSO_WM_TEMPLATE_INDEX" val="20215798"/>
  <p:tag name="KSO_WM_UNIT_LAYERLEVEL" val="1"/>
  <p:tag name="KSO_WM_TAG_VERSION" val="1.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22b9b4dda340fd2c9b7ba4"/>
  <p:tag name="KSO_WM_CHIP_XID" val="5f22b9b4dda340fd2c9b7ba5"/>
  <p:tag name="KSO_WM_TEMPLATE_ASSEMBLE_XID" val="6130c4e18b5cc6c91112a594"/>
  <p:tag name="KSO_WM_TEMPLATE_ASSEMBLE_GROUPID" val="6130c4e18b5cc6c91112a594"/>
  <p:tag name="picid" val="{2ca3f064-36b4-47c3-99ea-aa445bafea3b}"/>
</p:tagLst>
</file>

<file path=ppt/tags/tag426.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ID" val="diagram20215798_1*f*1"/>
  <p:tag name="KSO_WM_TEMPLATE_CATEGORY" val="diagram"/>
  <p:tag name="KSO_WM_TEMPLATE_INDEX" val="20215798"/>
  <p:tag name="KSO_WM_UNIT_LAYERLEVEL" val="1"/>
  <p:tag name="KSO_WM_TAG_VERSION" val="1.0"/>
  <p:tag name="KSO_WM_UNIT_DEFAULT_FONT" val="14;20;2"/>
  <p:tag name="KSO_WM_UNIT_BLOCK" val="0"/>
  <p:tag name="KSO_WM_UNIT_VALUE" val="44"/>
  <p:tag name="KSO_WM_UNIT_SHOW_EDIT_AREA_INDICATION" val="1"/>
  <p:tag name="KSO_WM_CHIP_GROUPID" val="5e6b05596848fb12bee65ac8"/>
  <p:tag name="KSO_WM_CHIP_XID" val="5e6b05596848fb12bee65aca"/>
  <p:tag name="KSO_WM_UNIT_DEC_AREA_ID" val="90a0bc6fe0684e52b0691ace412e6d9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f626e4283334740b546f859666eceb2"/>
  <p:tag name="KSO_WM_UNIT_SUPPORT_BIG_FONT" val="1"/>
  <p:tag name="KSO_WM_UNIT_TEXT_FILL_FORE_SCHEMECOLOR_INDEX_BRIGHTNESS" val="0.25"/>
  <p:tag name="KSO_WM_UNIT_TEXT_FILL_FORE_SCHEMECOLOR_INDEX" val="13"/>
  <p:tag name="KSO_WM_UNIT_TEXT_FILL_TYPE" val="1"/>
  <p:tag name="KSO_WM_TEMPLATE_ASSEMBLE_XID" val="6130c4e18b5cc6c91112a594"/>
  <p:tag name="KSO_WM_TEMPLATE_ASSEMBLE_GROUPID" val="6130c4e18b5cc6c91112a594"/>
</p:tagLst>
</file>

<file path=ppt/tags/tag427.xml><?xml version="1.0" encoding="utf-8"?>
<p:tagLst xmlns:p="http://schemas.openxmlformats.org/presentationml/2006/main">
  <p:tag name="picid" val="{6d855750-656a-47b4-932b-0ec786f54fa1}"/>
</p:tagLst>
</file>

<file path=ppt/tags/tag428.xml><?xml version="1.0" encoding="utf-8"?>
<p:tagLst xmlns:p="http://schemas.openxmlformats.org/presentationml/2006/main">
  <p:tag name="KSO_WM_SLIDE_ID" val="diagram20220262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262"/>
  <p:tag name="KSO_WM_SLIDE_LAYOUT" val="d"/>
  <p:tag name="KSO_WM_SLIDE_LAYOUT_CNT" val="1"/>
  <p:tag name="KSO_WM_SLIDE_TYPE" val="text"/>
  <p:tag name="KSO_WM_SLIDE_SUBTYPE" val="picTxt"/>
  <p:tag name="KSO_WM_SLIDE_LAYOUTTYPE" val="leftright"/>
  <p:tag name="KSO_WM_SLIDE_SIZE" val="948*540"/>
  <p:tag name="KSO_WM_SLIDE_POSITION" val="0*0"/>
  <p:tag name="KSO_WM_SLIDE_LAYOUT_INFO" val="{&quot;id&quot;:&quot;2024-12-07T19:23:37&quot;,&quot;margin&quot;:{&quot;bottom&quot;:0.847000002861023,&quot;left&quot;:2.117000102996826,&quot;right&quot;:0.4230000376701355,&quot;top&quot;:0.847000002861023},&quot;type&quot;:0}"/>
  <p:tag name="KSO_WM_SLIDE_RATIO" val="1.777778"/>
  <p:tag name="KSO_WM_SLIDE_BACKGROUND_TYPE" val="general"/>
  <p:tag name="resource_record_key" val="{&quot;12&quot;:[25002104],&quot;65&quot;:[20225834]}"/>
</p:tagLst>
</file>

<file path=ppt/tags/tag4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4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4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 name="KSO_WM_UNIT_TYPE" val="i"/>
  <p:tag name="KSO_WM_UNIT_TEXT_FILL_FORE_SCHEMECOLOR_INDEX_BRIGHTNESS" val="0"/>
  <p:tag name="KSO_WM_UNIT_TEXT_FILL_FORE_SCHEMECOLOR_INDEX" val="2"/>
  <p:tag name="KSO_WM_UNIT_TEXT_FILL_TYPE" val="1"/>
</p:tagLst>
</file>

<file path=ppt/tags/tag432.xml><?xml version="1.0" encoding="utf-8"?>
<p:tagLst xmlns:p="http://schemas.openxmlformats.org/presentationml/2006/main">
  <p:tag name="KSO_WM_SLIDE_BACKGROUND_TYPE" val="general"/>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433.xml><?xml version="1.0" encoding="utf-8"?>
<p:tagLst xmlns:p="http://schemas.openxmlformats.org/presentationml/2006/main">
  <p:tag name="KSO_WM_SLIDE_BACKGROUND_TYPE" val="general"/>
  <p:tag name="KSO_WM_UNIT_TYPE" val="i"/>
</p:tagLst>
</file>

<file path=ppt/tags/tag43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35.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3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262_3*i*1"/>
  <p:tag name="KSO_WM_TEMPLATE_CATEGORY" val="diagram"/>
  <p:tag name="KSO_WM_TEMPLATE_INDEX" val="20220262"/>
  <p:tag name="KSO_WM_UNIT_LAYERLEVEL" val="1"/>
  <p:tag name="KSO_WM_TAG_VERSION" val="1.0"/>
  <p:tag name="KSO_WM_BEAUTIFY_FLAG" val="#wm#"/>
  <p:tag name="KSO_WM_UNIT_TYPE" val="i"/>
  <p:tag name="KSO_WM_UNIT_INDEX" val="1"/>
  <p:tag name="KSO_WM_UNIT_BLOCK" val="0"/>
  <p:tag name="KSO_WM_UNIT_SM_LIMIT_TYPE" val="2"/>
  <p:tag name="KSO_WM_UNIT_DEC_AREA_ID" val="a9af9fa9028f445c8fdc06a2788768f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062_1*i*1"/>
  <p:tag name="KSO_WM_UNIT_LAYERLEVEL" val="1"/>
  <p:tag name="KSO_WM_TAG_VERSION" val="1.0"/>
  <p:tag name="KSO_WM_BEAUTIFY_FLAG" val="#wm#"/>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062"/>
  <p:tag name="KSO_WM_UNIT_VALUE" val="1150"/>
  <p:tag name="KSO_WM_TEMPLATE_ASSEMBLE_XID" val="639af9840c9383becde695b3"/>
  <p:tag name="KSO_WM_TEMPLATE_ASSEMBLE_GROUPID" val="639af9840c9383becde695b3"/>
</p:tagLst>
</file>

<file path=ppt/tags/tag439.xml><?xml version="1.0" encoding="utf-8"?>
<p:tagLst xmlns:p="http://schemas.openxmlformats.org/presentationml/2006/main">
  <p:tag name="KSO_WM_UNIT_VALUE" val="381*761"/>
  <p:tag name="KSO_WM_UNIT_HIGHLIGHT" val="0"/>
  <p:tag name="KSO_WM_UNIT_COMPATIBLE" val="0"/>
  <p:tag name="KSO_WM_UNIT_DIAGRAM_ISNUMVISUAL" val="0"/>
  <p:tag name="KSO_WM_UNIT_DIAGRAM_ISREFERUNIT" val="0"/>
  <p:tag name="KSO_WM_UNIT_ID" val="diagram20212062_1*d*2"/>
  <p:tag name="KSO_WM_TEMPLATE_CATEGORY" val="diagram"/>
  <p:tag name="KSO_WM_TEMPLATE_INDEX" val="20212062"/>
  <p:tag name="KSO_WM_UNIT_LAYERLEVEL" val="1"/>
  <p:tag name="KSO_WM_TAG_VERSION" val="1.0"/>
  <p:tag name="KSO_WM_CHIP_GROUPID" val="5e7310da9a230a26b9e88a19"/>
  <p:tag name="KSO_WM_CHIP_XID" val="5e7310da9a230a26b9e88a1a"/>
  <p:tag name="KSO_WM_UNIT_DEC_AREA_ID" val="5df947db65a54fa2bd2f68b103dba8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9fd7340f8c2c4ac1ac7ae961b796f17d"/>
  <p:tag name="KSO_WM_UNIT_SUPPORT_UNIT_TYPE" val="[&quot;d&quot;,&quot;α&quot;,&quot;β&quot;]"/>
  <p:tag name="KSO_WM_TEMPLATE_ASSEMBLE_XID" val="639af9840c9383becde695b3"/>
  <p:tag name="KSO_WM_TEMPLATE_ASSEMBLE_GROUPID" val="639af9840c9383becde695b3"/>
  <p:tag name="picid" val="{ef16b0c1-5f14-41fd-9ce9-8d70851ac00c}"/>
</p:tagLst>
</file>

<file path=ppt/tags/tag4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0.xml><?xml version="1.0" encoding="utf-8"?>
<p:tagLst xmlns:p="http://schemas.openxmlformats.org/presentationml/2006/main">
  <p:tag name="KSO_WM_UNIT_TEXT_PART_ID_V2" val="d-2-2"/>
  <p:tag name="KSO_WM_UNIT_COLOR_SCHEME_SHAPE_ID" val="2"/>
  <p:tag name="KSO_WM_UNIT_COLOR_SCHEME_PARENT_PAGE" val="0_1"/>
  <p:tag name="KSO_WM_UNIT_SUBTYPE" val="a"/>
  <p:tag name="KSO_WM_UNIT_PRESET_TEXT" val="点击此处添加正文，文字是您思想的提炼，为了最终呈现发布的良好效果，&#13;请言简意赅的阐述您的观点，并根据需要酌情增减文字。即便信息错综复杂，&#13;需要用更多的文字来表述，也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DIAGRAM_GROUP_CODE" val="l1-1"/>
  <p:tag name="KSO_WM_UNIT_ID" val="diagram20194817_1*l_h_f*1_1_1"/>
  <p:tag name="KSO_WM_TEMPLATE_CATEGORY" val="diagram"/>
  <p:tag name="KSO_WM_TEMPLATE_INDEX" val="20194817"/>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290.90999999999997,&quot;left&quot;:335.417874015748,&quot;top&quot;:124.56149606299212,&quot;width&quot;:588.3497637795277}"/>
</p:tagLst>
</file>

<file path=ppt/tags/tag441.xml><?xml version="1.0" encoding="utf-8"?>
<p:tagLst xmlns:p="http://schemas.openxmlformats.org/presentationml/2006/main">
  <p:tag name="KSO_WM_UNIT_TEXT_PART_ID_V2" val="d-3-2"/>
  <p:tag name="KSO_WM_UNIT_COLOR_SCHEME_SHAPE_ID" val="17"/>
  <p:tag name="KSO_WM_UNIT_COLOR_SCHEME_PARENT_PAGE" val="0_1"/>
  <p:tag name="KSO_WM_UNIT_SUBTYPE" val="a"/>
  <p:tag name="KSO_WM_UNIT_PRESET_TEXT" val="点击此处添加正文，文字是您思想的提炼，为了最终呈现发布的良好效果。请言简意赅的阐述观点，并根据需要酌情增减文字。&#13;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DIAGRAM_GROUP_CODE" val="l1-1"/>
  <p:tag name="KSO_WM_UNIT_ID" val="diagram20194817_1*l_h_f*1_2_1"/>
  <p:tag name="KSO_WM_TEMPLATE_CATEGORY" val="diagram"/>
  <p:tag name="KSO_WM_TEMPLATE_INDEX" val="20194817"/>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290.90999999999997,&quot;left&quot;:335.417874015748,&quot;top&quot;:124.56149606299212,&quot;width&quot;:588.3497637795277}"/>
</p:tagLst>
</file>

<file path=ppt/tags/tag442.xml><?xml version="1.0" encoding="utf-8"?>
<p:tagLst xmlns:p="http://schemas.openxmlformats.org/presentationml/2006/main">
  <p:tag name="KSO_WM_UNIT_COLOR_SCHEME_SHAPE_ID" val="21"/>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SUBTYPE" val="d"/>
  <p:tag name="KSO_WM_UNIT_ID" val="diagram20194817_1*l_h_i*1_1_1"/>
  <p:tag name="KSO_WM_TEMPLATE_CATEGORY" val="diagram"/>
  <p:tag name="KSO_WM_TEMPLATE_INDEX" val="20194817"/>
  <p:tag name="KSO_WM_UNIT_LAYERLEVEL" val="1_1_1"/>
  <p:tag name="KSO_WM_TAG_VERSION" val="1.0"/>
  <p:tag name="KSO_WM_UNIT_FILL_FORE_SCHEMECOLOR_INDEX_BRIGHTNESS" val="0.8"/>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290.90999999999997,&quot;left&quot;:335.417874015748,&quot;top&quot;:124.56149606299212,&quot;width&quot;:588.3497637795277}"/>
</p:tagLst>
</file>

<file path=ppt/tags/tag443.xml><?xml version="1.0" encoding="utf-8"?>
<p:tagLst xmlns:p="http://schemas.openxmlformats.org/presentationml/2006/main">
  <p:tag name="KSO_WM_UNIT_COLOR_SCHEME_SHAPE_ID" val="23"/>
  <p:tag name="KSO_WM_UNIT_COLOR_SCHEME_PARENT_PAGE" val="0_1"/>
  <p:tag name="KSO_WM_UNIT_HIGHLIGHT" val="0"/>
  <p:tag name="KSO_WM_UNIT_COMPATIBLE" val="0"/>
  <p:tag name="KSO_WM_UNIT_DIAGRAM_ISNUMVISUAL" val="0"/>
  <p:tag name="KSO_WM_UNIT_DIAGRAM_ISREFERUNIT" val="0"/>
  <p:tag name="KSO_WM_DIAGRAM_GROUP_CODE" val="l1-1"/>
  <p:tag name="KSO_WM_UNIT_SUBTYPE" val="d"/>
  <p:tag name="KSO_WM_UNIT_ID" val="diagram20194817_1*l_h_i*1_2_1"/>
  <p:tag name="KSO_WM_TEMPLATE_CATEGORY" val="diagram"/>
  <p:tag name="KSO_WM_TEMPLATE_INDEX" val="20194817"/>
  <p:tag name="KSO_WM_UNIT_LAYERLEVEL" val="1_1_1"/>
  <p:tag name="KSO_WM_TAG_VERSION" val="1.0"/>
  <p:tag name="KSO_WM_UNIT_FILL_FORE_SCHEMECOLOR_INDEX_BRIGHTNESS" val="0.8"/>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290.90999999999997,&quot;left&quot;:335.417874015748,&quot;top&quot;:124.56149606299212,&quot;width&quot;:588.3497637795277}"/>
</p:tagLst>
</file>

<file path=ppt/tags/tag444.xml><?xml version="1.0" encoding="utf-8"?>
<p:tagLst xmlns:p="http://schemas.openxmlformats.org/presentationml/2006/main">
  <p:tag name="KSO_WM_SLIDE_ID" val="diagram20220262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262"/>
  <p:tag name="KSO_WM_SLIDE_LAYOUT" val="d"/>
  <p:tag name="KSO_WM_SLIDE_LAYOUT_CNT" val="1"/>
  <p:tag name="KSO_WM_SLIDE_TYPE" val="text"/>
  <p:tag name="KSO_WM_SLIDE_SUBTYPE" val="picTxt"/>
  <p:tag name="KSO_WM_SLIDE_LAYOUTTYPE" val="leftright"/>
  <p:tag name="KSO_WM_SLIDE_SIZE" val="948*540"/>
  <p:tag name="KSO_WM_SLIDE_POSITION" val="0*0"/>
  <p:tag name="KSO_WM_SLIDE_LAYOUT_INFO" val="{&quot;id&quot;:&quot;2024-12-07T19:23:38&quot;,&quot;margin&quot;:{&quot;bottom&quot;:0.847000002861023,&quot;left&quot;:2.117000102996826,&quot;right&quot;:0.4230000376701355,&quot;top&quot;:0.847000002861023},&quot;type&quot;:0}"/>
  <p:tag name="KSO_WM_SLIDE_RATIO" val="1.777778"/>
  <p:tag name="KSO_WM_SLIDE_BACKGROUND_TYPE" val="general"/>
  <p:tag name="resource_record_key" val="{&quot;12&quot;:[25002104],&quot;65&quot;:[20225834]}"/>
</p:tagLst>
</file>

<file path=ppt/tags/tag4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44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447.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448.xml><?xml version="1.0" encoding="utf-8"?>
<p:tagLst xmlns:p="http://schemas.openxmlformats.org/presentationml/2006/main">
  <p:tag name="KSO_WM_SLIDE_BACKGROUND_TYPE" val="leftRight"/>
  <p:tag name="KSO_WM_UNIT_TYPE" val="i"/>
</p:tagLst>
</file>

<file path=ppt/tags/tag44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450.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5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3*l_i*1_1"/>
  <p:tag name="KSO_WM_TEMPLATE_CATEGORY" val="diagram"/>
  <p:tag name="KSO_WM_TEMPLATE_INDEX" val="20205955"/>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0.42236220472444,&quot;left&quot;:299.9,&quot;top&quot;:44.788818897637796,&quot;width&quot;:636.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3*l_h_i*1_1_1"/>
  <p:tag name="KSO_WM_TEMPLATE_CATEGORY" val="diagram"/>
  <p:tag name="KSO_WM_TEMPLATE_INDEX" val="2020595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50.42236220472444,&quot;left&quot;:299.9,&quot;top&quot;:44.788818897637796,&quot;width&quot;:636.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3*l_i*1_3"/>
  <p:tag name="KSO_WM_TEMPLATE_CATEGORY" val="diagram"/>
  <p:tag name="KSO_WM_TEMPLATE_INDEX" val="20205955"/>
  <p:tag name="KSO_WM_UNIT_LAYERLEVEL" val="1_1"/>
  <p:tag name="KSO_WM_TAG_VERSION" val="1.0"/>
  <p:tag name="KSO_WM_UNIT_LINE_FORE_SCHEMECOLOR_INDEX_BRIGHTNESS" val="-0.25"/>
  <p:tag name="KSO_WM_UNIT_LINE_FORE_SCHEMECOLOR_INDEX" val="14"/>
  <p:tag name="KSO_WM_UNIT_LINE_FILL_TYPE" val="2"/>
  <p:tag name="KSO_WM_UNIT_USESOURCEFORMAT_APPLY" val="0"/>
  <p:tag name="KSO_WM_DIAGRAM_VIRTUALLY_FRAME" val="{&quot;height&quot;:450.42236220472444,&quot;left&quot;:299.9,&quot;top&quot;:44.788818897637796,&quot;width&quot;:636.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05955_3*l_h_i*1_3_1"/>
  <p:tag name="KSO_WM_TEMPLATE_CATEGORY" val="diagram"/>
  <p:tag name="KSO_WM_TEMPLATE_INDEX" val="20205955"/>
  <p:tag name="KSO_WM_UNIT_LAYERLEVEL" val="1_1_1"/>
  <p:tag name="KSO_WM_TAG_VERSION" val="1.0"/>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0"/>
  <p:tag name="KSO_WM_DIAGRAM_VIRTUALLY_FRAME" val="{&quot;height&quot;:450.42236220472444,&quot;left&quot;:299.9,&quot;top&quot;:44.788818897637796,&quot;width&quot;:636.1}"/>
</p:tagLst>
</file>

<file path=ppt/tags/tag456.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3*l_h_f*1_2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50.42236220472444,&quot;left&quot;:299.9,&quot;top&quot;:44.788818897637796,&quot;width&quot;:636.1}"/>
</p:tagLst>
</file>

<file path=ppt/tags/tag457.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ID" val="diagram20205955_3*l_h_f*1_4_1"/>
  <p:tag name="KSO_WM_TEMPLATE_CATEGORY" val="diagram"/>
  <p:tag name="KSO_WM_TEMPLATE_INDEX" val="20205955"/>
  <p:tag name="KSO_WM_UNIT_LAYERLEVEL" val="1_1_1"/>
  <p:tag name="KSO_WM_TAG_VERSION" val="1.0"/>
  <p:tag name="KSO_WM_UNIT_TEXT_FILL_FORE_SCHEMECOLOR_INDEX_BRIGHTNESS" val="0.25"/>
  <p:tag name="KSO_WM_UNIT_TEXT_FILL_FORE_SCHEMECOLOR_INDEX" val="13"/>
  <p:tag name="KSO_WM_UNIT_TEXT_FILL_TYPE" val="1"/>
  <p:tag name="KSO_WM_UNIT_USESOURCEFORMAT_APPLY" val="0"/>
  <p:tag name="KSO_WM_DIAGRAM_VIRTUALLY_FRAME" val="{&quot;height&quot;:450.42236220472444,&quot;left&quot;:299.9,&quot;top&quot;:44.788818897637796,&quot;width&quot;:636.1}"/>
</p:tagLst>
</file>

<file path=ppt/tags/tag458.xml><?xml version="1.0" encoding="utf-8"?>
<p:tagLst xmlns:p="http://schemas.openxmlformats.org/presentationml/2006/main">
  <p:tag name="KSO_WM_UNIT_ISCONTENTSTITLE" val="0"/>
  <p:tag name="KSO_WM_UNIT_ISNUMDGMTITLE" val="0"/>
  <p:tag name="KSO_WM_UNIT_PRESET_TEXT" val="左右导航版"/>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459.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7&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7&quot;,&quot;margin&quot;:{&quot;bottom&quot;:0.847000002861023,&quot;left&quot;:0.847000002861023,&quot;right&quot;:0.847000002861023,&quot;top&quot;:0.847000002861023},&quot;type&quot;:0},{&quot;id&quot;:&quot;2024-12-07T19:23:37&quot;,&quot;margin&quot;:{&quot;bottom&quot;:0.847000002861023,&quot;left&quot;:0.8140000104904175,&quot;right&quot;:0.847000002861023,&quot;top&quot;:0.847000002861023},&quot;type&quot;:0}],&quot;type&quot;:0}"/>
  <p:tag name="KSO_WM_SLIDE_BACKGROUND_TYPE" val="leftRight"/>
  <p:tag name="resource_record_key" val="{&quot;12&quot;:[25004011,25002283,25001075,25002104],&quot;65&quot;:[20225834]}"/>
</p:tagLst>
</file>

<file path=ppt/tags/tag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4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4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46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463.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464.xml><?xml version="1.0" encoding="utf-8"?>
<p:tagLst xmlns:p="http://schemas.openxmlformats.org/presentationml/2006/main">
  <p:tag name="KSO_WM_SLIDE_BACKGROUND_TYPE" val="leftRight"/>
  <p:tag name="KSO_WM_UNIT_TYPE" val="i"/>
</p:tagLst>
</file>

<file path=ppt/tags/tag46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66.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6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68.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3*l_i*1_1"/>
  <p:tag name="KSO_WM_TEMPLATE_CATEGORY" val="diagram"/>
  <p:tag name="KSO_WM_TEMPLATE_INDEX" val="20205955"/>
  <p:tag name="KSO_WM_UNIT_LAYERLEVEL" val="1_1"/>
  <p:tag name="KSO_WM_TAG_VERSION" val="1.0"/>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0"/>
  <p:tag name="KSO_WM_DIAGRAM_VIRTUALLY_FRAME" val="{&quot;height&quot;:450.42236220472444,&quot;left&quot;:299.9,&quot;top&quot;:44.788818897637796,&quot;width&quot;:636.1}"/>
</p:tagLst>
</file>

<file path=ppt/tags/tag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470.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8&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8&quot;,&quot;margin&quot;:{&quot;bottom&quot;:0.847000002861023,&quot;left&quot;:0.847000002861023,&quot;right&quot;:0.847000002861023,&quot;top&quot;:0.847000002861023},&quot;type&quot;:0},{&quot;id&quot;:&quot;2024-12-07T19:23:38&quot;,&quot;margin&quot;:{&quot;bottom&quot;:0.847000002861023,&quot;left&quot;:0.8140000104904175,&quot;right&quot;:0.847000002861023,&quot;top&quot;:0.847000002861023},&quot;type&quot;:0}],&quot;type&quot;:0}"/>
  <p:tag name="KSO_WM_SLIDE_BACKGROUND_TYPE" val="leftRight"/>
</p:tagLst>
</file>

<file path=ppt/tags/tag4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4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47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474.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475.xml><?xml version="1.0" encoding="utf-8"?>
<p:tagLst xmlns:p="http://schemas.openxmlformats.org/presentationml/2006/main">
  <p:tag name="KSO_WM_SLIDE_BACKGROUND_TYPE" val="leftRight"/>
  <p:tag name="KSO_WM_UNIT_TYPE" val="i"/>
</p:tagLst>
</file>

<file path=ppt/tags/tag47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77.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7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79.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4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481.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482.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483.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484.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485.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8&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8&quot;,&quot;margin&quot;:{&quot;bottom&quot;:0.847000002861023,&quot;left&quot;:0.847000002861023,&quot;right&quot;:0.847000002861023,&quot;top&quot;:0.847000002861023},&quot;type&quot;:0},{&quot;id&quot;:&quot;2024-12-07T19:23:38&quot;,&quot;margin&quot;:{&quot;bottom&quot;:0.847000002861023,&quot;left&quot;:0.8140000104904175,&quot;right&quot;:0.847000002861023,&quot;top&quot;:0.847000002861023},&quot;type&quot;:0}],&quot;type&quot;:0}"/>
  <p:tag name="KSO_WM_SLIDE_BACKGROUND_TYPE" val="leftRight"/>
</p:tagLst>
</file>

<file path=ppt/tags/tag4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4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48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489.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4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SLIDE_BACKGROUND_TYPE" val="leftRight"/>
  <p:tag name="KSO_WM_UNIT_TYPE" val="i"/>
</p:tagLst>
</file>

<file path=ppt/tags/tag49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92.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9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94.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diagram20220262_1*a*1"/>
  <p:tag name="KSO_WM_TEMPLATE_CATEGORY" val="diagram"/>
  <p:tag name="KSO_WM_TEMPLATE_INDEX" val="20220262"/>
  <p:tag name="KSO_WM_UNIT_LAYERLEVEL" val="1"/>
  <p:tag name="KSO_WM_TAG_VERSION" val="1.0"/>
  <p:tag name="KSO_WM_BEAUTIFY_FLAG" val="#wm#"/>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495.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496.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497.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498.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499.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xml><?xml version="1.0" encoding="utf-8"?>
<p:tagLst xmlns:p="http://schemas.openxmlformats.org/presentationml/2006/main">
  <p:tag name="KSO_WM_UNIT_SUBTYPE" val="u"/>
  <p:tag name="KSO_WM_UNIT_TYPE" val="i"/>
  <p:tag name="KSO_WM_UNIT_INDEX" val="1"/>
  <p:tag name="KSO_WM_UNIT_ID" val="_1*i*1"/>
  <p:tag name="KSO_WM_BEAUTIFY_FLAG" val="#wm#"/>
  <p:tag name="KSO_WM_TAG_VERSION" val="1.0"/>
  <p:tag name="KSO_WM_CHIP_GROUPID" val="62f3547d295c1bf6da70f1e0"/>
  <p:tag name="KSO_WM_CHIP_XID" val="62f35480295c1bf6da70f1ef"/>
  <p:tag name="KSO_WM_UNIT_DEC_AREA_ID" val="00bae4bc3e3345ec8cbbfecf234f7308"/>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89ff6f437299468c94cf8107c6f54bf1"/>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8&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8&quot;,&quot;margin&quot;:{&quot;bottom&quot;:0.847000002861023,&quot;left&quot;:0.847000002861023,&quot;right&quot;:0.847000002861023,&quot;top&quot;:0.847000002861023},&quot;type&quot;:0},{&quot;id&quot;:&quot;2024-12-07T19:23:38&quot;,&quot;margin&quot;:{&quot;bottom&quot;:0.847000002861023,&quot;left&quot;:0.8140000104904175,&quot;right&quot;:0.847000002861023,&quot;top&quot;:0.847000002861023},&quot;type&quot;:0}],&quot;type&quot;:0}"/>
  <p:tag name="KSO_WM_SLIDE_BACKGROUND_TYPE" val="leftRight"/>
</p:tagLst>
</file>

<file path=ppt/tags/tag5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0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504.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505.xml><?xml version="1.0" encoding="utf-8"?>
<p:tagLst xmlns:p="http://schemas.openxmlformats.org/presentationml/2006/main">
  <p:tag name="KSO_WM_SLIDE_BACKGROUND_TYPE" val="leftRight"/>
  <p:tag name="KSO_WM_UNIT_TYPE" val="i"/>
</p:tagLst>
</file>

<file path=ppt/tags/tag50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07.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0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09.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511.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12.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13.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14.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15.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8&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8&quot;,&quot;margin&quot;:{&quot;bottom&quot;:0.847000002861023,&quot;left&quot;:0.847000002861023,&quot;right&quot;:0.847000002861023,&quot;top&quot;:0.847000002861023},&quot;type&quot;:0},{&quot;id&quot;:&quot;2024-12-07T19:23:38&quot;,&quot;margin&quot;:{&quot;bottom&quot;:0.847000002861023,&quot;left&quot;:0.8140000104904175,&quot;right&quot;:0.847000002861023,&quot;top&quot;:0.847000002861023},&quot;type&quot;:0}],&quot;type&quot;:0}"/>
  <p:tag name="KSO_WM_SLIDE_BACKGROUND_TYPE" val="leftRight"/>
</p:tagLst>
</file>

<file path=ppt/tags/tag5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1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519.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SLIDE_BACKGROUND_TYPE" val="leftRight"/>
  <p:tag name="KSO_WM_UNIT_TYPE" val="i"/>
</p:tagLst>
</file>

<file path=ppt/tags/tag52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22.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2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24.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525.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526.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27.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28.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29.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53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
  <p:tag name="KSO_WM_UNIT_NOCLEAR" val="0"/>
  <p:tag name="KSO_WM_UNIT_HIGHLIGHT" val="0"/>
  <p:tag name="KSO_WM_UNIT_COMPATIBLE" val="0"/>
  <p:tag name="KSO_WM_UNIT_DIAGRAM_ISNUMVISUAL" val="0"/>
  <p:tag name="KSO_WM_UNIT_DIAGRAM_ISREFERUNIT" val="0"/>
  <p:tag name="KSO_WM_UNIT_ID" val="diagram20208604_1*f*1"/>
  <p:tag name="KSO_WM_TEMPLATE_CATEGORY" val="diagram"/>
  <p:tag name="KSO_WM_TEMPLATE_INDEX" val="20208604"/>
  <p:tag name="KSO_WM_UNIT_LAYERLEVEL" val="1"/>
  <p:tag name="KSO_WM_TAG_VERSION" val="1.0"/>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531.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8&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8&quot;,&quot;margin&quot;:{&quot;bottom&quot;:0.847000002861023,&quot;left&quot;:0.847000002861023,&quot;right&quot;:0.847000002861023,&quot;top&quot;:0.847000002861023},&quot;type&quot;:0},{&quot;id&quot;:&quot;2024-12-07T19:23:38&quot;,&quot;margin&quot;:{&quot;bottom&quot;:0.847000002861023,&quot;left&quot;:0.8140000104904175,&quot;right&quot;:0.847000002861023,&quot;top&quot;:0.847000002861023},&quot;type&quot;:0}],&quot;type&quot;:0}"/>
  <p:tag name="KSO_WM_SLIDE_BACKGROUND_TYPE" val="leftRight"/>
</p:tagLst>
</file>

<file path=ppt/tags/tag5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535.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536.xml><?xml version="1.0" encoding="utf-8"?>
<p:tagLst xmlns:p="http://schemas.openxmlformats.org/presentationml/2006/main">
  <p:tag name="KSO_WM_SLIDE_BACKGROUND_TYPE" val="leftRight"/>
  <p:tag name="KSO_WM_UNIT_TYPE" val="i"/>
</p:tagLst>
</file>

<file path=ppt/tags/tag53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38.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3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4.xml><?xml version="1.0" encoding="utf-8"?>
<p:tagLst xmlns:p="http://schemas.openxmlformats.org/presentationml/2006/main">
  <p:tag name="KSO_WM_UNIT_SUBTYPE" val="u"/>
  <p:tag name="KSO_WM_UNIT_TYPE" val="i"/>
  <p:tag name="KSO_WM_UNIT_INDEX" val="1"/>
  <p:tag name="KSO_WM_UNIT_ID" val="_6*i*1"/>
  <p:tag name="KSO_WM_BEAUTIFY_FLAG" val="#wm#"/>
  <p:tag name="KSO_WM_TAG_VERSION" val="1.0"/>
  <p:tag name="KSO_WM_CHIP_GROUPID" val="62f3547d295c1bf6da70f1e0"/>
  <p:tag name="KSO_WM_CHIP_XID" val="62f35480295c1bf6da70f1e2"/>
  <p:tag name="KSO_WM_UNIT_DEC_AREA_ID" val="2ccba20500d6475ba100a04d87fb1e35"/>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66d4b51d672b4537a680ff2ab6d79110"/>
  <p:tag name="KSO_WM_UNIT_HIGHLIGHT" val="0"/>
  <p:tag name="KSO_WM_UNIT_COMPATIBLE" val="0"/>
  <p:tag name="KSO_WM_UNIT_DIAGRAM_ISNUMVISUAL" val="0"/>
  <p:tag name="KSO_WM_UNIT_DIAGRAM_ISREFERUNIT" val="0"/>
  <p:tag name="KSO_WM_UNIT_LAYERLEVEL" val="1"/>
</p:tagLst>
</file>

<file path=ppt/tags/tag540.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541.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542.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43.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44.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45.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4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
  <p:tag name="KSO_WM_UNIT_NOCLEAR" val="0"/>
  <p:tag name="KSO_WM_UNIT_HIGHLIGHT" val="0"/>
  <p:tag name="KSO_WM_UNIT_COMPATIBLE" val="0"/>
  <p:tag name="KSO_WM_UNIT_DIAGRAM_ISNUMVISUAL" val="0"/>
  <p:tag name="KSO_WM_UNIT_DIAGRAM_ISREFERUNIT" val="0"/>
  <p:tag name="KSO_WM_UNIT_ID" val="diagram20208604_1*f*1"/>
  <p:tag name="KSO_WM_TEMPLATE_CATEGORY" val="diagram"/>
  <p:tag name="KSO_WM_TEMPLATE_INDEX" val="20208604"/>
  <p:tag name="KSO_WM_UNIT_LAYERLEVEL" val="1"/>
  <p:tag name="KSO_WM_TAG_VERSION" val="1.0"/>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547.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8&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8&quot;,&quot;margin&quot;:{&quot;bottom&quot;:0.847000002861023,&quot;left&quot;:0.847000002861023,&quot;right&quot;:0.847000002861023,&quot;top&quot;:0.847000002861023},&quot;type&quot;:0},{&quot;id&quot;:&quot;2024-12-07T19:23:38&quot;,&quot;margin&quot;:{&quot;bottom&quot;:0.847000002861023,&quot;left&quot;:0.8140000104904175,&quot;right&quot;:0.847000002861023,&quot;top&quot;:0.847000002861023},&quot;type&quot;:0}],&quot;type&quot;:0}"/>
  <p:tag name="KSO_WM_SLIDE_BACKGROUND_TYPE" val="leftRight"/>
  <p:tag name="resource_record_key" val="{&quot;12&quot;:[25002104],&quot;65&quot;:[20225834]}"/>
</p:tagLst>
</file>

<file path=ppt/tags/tag5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551.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552.xml><?xml version="1.0" encoding="utf-8"?>
<p:tagLst xmlns:p="http://schemas.openxmlformats.org/presentationml/2006/main">
  <p:tag name="KSO_WM_SLIDE_BACKGROUND_TYPE" val="leftRight"/>
  <p:tag name="KSO_WM_UNIT_TYPE" val="i"/>
</p:tagLst>
</file>

<file path=ppt/tags/tag55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54.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5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56.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557.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558.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59.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560.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61.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6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
  <p:tag name="KSO_WM_UNIT_NOCLEAR" val="0"/>
  <p:tag name="KSO_WM_UNIT_HIGHLIGHT" val="0"/>
  <p:tag name="KSO_WM_UNIT_COMPATIBLE" val="0"/>
  <p:tag name="KSO_WM_UNIT_DIAGRAM_ISNUMVISUAL" val="0"/>
  <p:tag name="KSO_WM_UNIT_DIAGRAM_ISREFERUNIT" val="0"/>
  <p:tag name="KSO_WM_UNIT_ID" val="diagram20208604_1*f*1"/>
  <p:tag name="KSO_WM_TEMPLATE_CATEGORY" val="diagram"/>
  <p:tag name="KSO_WM_TEMPLATE_INDEX" val="20208604"/>
  <p:tag name="KSO_WM_UNIT_LAYERLEVEL" val="1"/>
  <p:tag name="KSO_WM_TAG_VERSION" val="1.0"/>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563.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8&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8&quot;,&quot;margin&quot;:{&quot;bottom&quot;:0.847000002861023,&quot;left&quot;:0.847000002861023,&quot;right&quot;:0.847000002861023,&quot;top&quot;:0.847000002861023},&quot;type&quot;:0},{&quot;id&quot;:&quot;2024-12-07T19:23:38&quot;,&quot;margin&quot;:{&quot;bottom&quot;:0.847000002861023,&quot;left&quot;:0.8140000104904175,&quot;right&quot;:0.847000002861023,&quot;top&quot;:0.847000002861023},&quot;type&quot;:0}],&quot;type&quot;:0}"/>
  <p:tag name="KSO_WM_SLIDE_BACKGROUND_TYPE" val="leftRight"/>
  <p:tag name="resource_record_key" val="{&quot;12&quot;:[25002104],&quot;65&quot;:[20225834]}"/>
</p:tagLst>
</file>

<file path=ppt/tags/tag5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6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567.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568.xml><?xml version="1.0" encoding="utf-8"?>
<p:tagLst xmlns:p="http://schemas.openxmlformats.org/presentationml/2006/main">
  <p:tag name="KSO_WM_SLIDE_BACKGROUND_TYPE" val="leftRight"/>
  <p:tag name="KSO_WM_UNIT_TYPE" val="i"/>
</p:tagLst>
</file>

<file path=ppt/tags/tag56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570.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7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72.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4"/>
  <p:tag name="KSO_WM_UNIT_HIGHLIGHT" val="0"/>
  <p:tag name="KSO_WM_UNIT_COMPATIBLE" val="0"/>
  <p:tag name="KSO_WM_UNIT_DIAGRAM_ISNUMVISUAL" val="0"/>
  <p:tag name="KSO_WM_UNIT_DIAGRAM_ISREFERUNIT" val="0"/>
  <p:tag name="KSO_WM_UNIT_ID" val="diagram20220262_1*a*1"/>
  <p:tag name="KSO_WM_TEMPLATE_CATEGORY" val="diagram"/>
  <p:tag name="KSO_WM_TEMPLATE_INDEX" val="20220262"/>
  <p:tag name="KSO_WM_UNIT_LAYERLEVEL" val="1"/>
  <p:tag name="KSO_WM_TAG_VERSION" val="1.0"/>
  <p:tag name="KSO_WM_UNIT_BLOCK" val="0"/>
  <p:tag name="KSO_WM_UNIT_SM_LIMIT_TYPE" val="2"/>
  <p:tag name="KSO_WM_UNIT_DEC_AREA_ID" val="36808751a31a46f0bb3906151a0399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4"/>
  <p:tag name="KSO_WM_UNIT_TEXT_FILL_TYPE" val="1"/>
</p:tagLst>
</file>

<file path=ppt/tags/tag573.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574.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75.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76.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77.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7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
  <p:tag name="KSO_WM_UNIT_NOCLEAR" val="0"/>
  <p:tag name="KSO_WM_UNIT_HIGHLIGHT" val="0"/>
  <p:tag name="KSO_WM_UNIT_COMPATIBLE" val="0"/>
  <p:tag name="KSO_WM_UNIT_DIAGRAM_ISNUMVISUAL" val="0"/>
  <p:tag name="KSO_WM_UNIT_DIAGRAM_ISREFERUNIT" val="0"/>
  <p:tag name="KSO_WM_UNIT_ID" val="diagram20208604_1*f*1"/>
  <p:tag name="KSO_WM_TEMPLATE_CATEGORY" val="diagram"/>
  <p:tag name="KSO_WM_TEMPLATE_INDEX" val="20208604"/>
  <p:tag name="KSO_WM_UNIT_LAYERLEVEL" val="1"/>
  <p:tag name="KSO_WM_TAG_VERSION" val="1.0"/>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579.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23:38&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23:38&quot;,&quot;margin&quot;:{&quot;bottom&quot;:0.847000002861023,&quot;left&quot;:0.847000002861023,&quot;right&quot;:0.847000002861023,&quot;top&quot;:0.847000002861023},&quot;type&quot;:0},{&quot;id&quot;:&quot;2024-12-07T19:23:38&quot;,&quot;margin&quot;:{&quot;bottom&quot;:0.847000002861023,&quot;left&quot;:0.8140000104904175,&quot;right&quot;:0.847000002861023,&quot;top&quot;:0.847000002861023},&quot;type&quot;:0}],&quot;type&quot;:0}"/>
  <p:tag name="KSO_WM_SLIDE_BACKGROUND_TYPE" val="leftRight"/>
  <p:tag name="resource_record_key" val="{&quot;12&quot;:[25002104],&quot;65&quot;:[20225834]}"/>
</p:tagLst>
</file>

<file path=ppt/tags/tag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5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 name="KSO_WM_UNIT_TYPE" val="i"/>
  <p:tag name="KSO_WM_UNIT_TEXT_FILL_FORE_SCHEMECOLOR_INDEX_BRIGHTNESS" val="0"/>
  <p:tag name="KSO_WM_UNIT_TEXT_FILL_FORE_SCHEMECOLOR_INDEX" val="2"/>
  <p:tag name="KSO_WM_UNIT_TEXT_FILL_TYPE" val="1"/>
</p:tagLst>
</file>

<file path=ppt/tags/tag58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583.xml><?xml version="1.0" encoding="utf-8"?>
<p:tagLst xmlns:p="http://schemas.openxmlformats.org/presentationml/2006/main">
  <p:tag name="KSO_WM_SLIDE_BACKGROUND_TYPE" val="leftRight"/>
  <p:tag name="KSO_WM_UNIT_TYPE" val="i"/>
  <p:tag name="KSO_WM_UNIT_FILL_FORE_SCHEMECOLOR_INDEX_1_BRIGHTNESS" val="0"/>
  <p:tag name="KSO_WM_UNIT_FILL_FORE_SCHEMECOLOR_INDEX_1" val="5"/>
  <p:tag name="KSO_WM_UNIT_FILL_FORE_SCHEMECOLOR_INDEX_1_POS" val="0.1"/>
  <p:tag name="KSO_WM_UNIT_FILL_FORE_SCHEMECOLOR_INDEX_1_TRANS" val="0"/>
  <p:tag name="KSO_WM_UNIT_FILL_FORE_SCHEMECOLOR_INDEX_2_BRIGHTNESS" val="0"/>
  <p:tag name="KSO_WM_UNIT_FILL_FORE_SCHEMECOLOR_INDEX_2" val="6"/>
  <p:tag name="KSO_WM_UNIT_FILL_FORE_SCHEMECOLOR_INDEX_2_POS" val="0.41"/>
  <p:tag name="KSO_WM_UNIT_FILL_FORE_SCHEMECOLOR_INDEX_2_TRANS" val="0"/>
  <p:tag name="KSO_WM_UNIT_FILL_FORE_SCHEMECOLOR_INDEX_3_BRIGHTNESS" val="0"/>
  <p:tag name="KSO_WM_UNIT_FILL_FORE_SCHEMECOLOR_INDEX_3" val="7"/>
  <p:tag name="KSO_WM_UNIT_FILL_FORE_SCHEMECOLOR_INDEX_3_POS" val="0.76"/>
  <p:tag name="KSO_WM_UNIT_FILL_FORE_SCHEMECOLOR_INDEX_3_TRANS" val="0"/>
  <p:tag name="KSO_WM_UNIT_FILL_GRADIENT_TYPE" val="0"/>
  <p:tag name="KSO_WM_UNIT_FILL_GRADIENT_ANGLE" val="180"/>
  <p:tag name="KSO_WM_UNIT_FILL_GRADIENT_Direction" val="4"/>
  <p:tag name="KSO_WM_UNIT_FILL_TYPE" val="3"/>
  <p:tag name="KSO_WM_UNIT_TEXT_FILL_FORE_SCHEMECOLOR_INDEX_BRIGHTNESS" val="0"/>
  <p:tag name="KSO_WM_UNIT_TEXT_FILL_FORE_SCHEMECOLOR_INDEX" val="2"/>
  <p:tag name="KSO_WM_UNIT_TEXT_FILL_TYPE" val="1"/>
</p:tagLst>
</file>

<file path=ppt/tags/tag584.xml><?xml version="1.0" encoding="utf-8"?>
<p:tagLst xmlns:p="http://schemas.openxmlformats.org/presentationml/2006/main">
  <p:tag name="KSO_WM_SLIDE_BACKGROUND_TYPE" val="leftRight"/>
  <p:tag name="KSO_WM_UNIT_TYPE" val="i"/>
</p:tagLst>
</file>

<file path=ppt/tags/tag58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86.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8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88.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89.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59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591.xml><?xml version="1.0" encoding="utf-8"?>
<p:tagLst xmlns:p="http://schemas.openxmlformats.org/presentationml/2006/main">
  <p:tag name="KSO_WM_SLIDE_ID" val="diagram20220262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262"/>
  <p:tag name="KSO_WM_SLIDE_LAYOUT" val="a_d_i"/>
  <p:tag name="KSO_WM_SLIDE_LAYOUT_CNT" val="1_1_1"/>
  <p:tag name="KSO_WM_SLIDE_TYPE" val="text"/>
  <p:tag name="KSO_WM_SLIDE_SUBTYPE" val="picTxt"/>
  <p:tag name="KSO_WM_SLIDE_LAYOUTTYPE" val="leftright"/>
  <p:tag name="KSO_WM_SLIDE_SIZE" val="935*540"/>
  <p:tag name="KSO_WM_SLIDE_POSITION" val="0*0"/>
  <p:tag name="KSO_WM_SLIDE_RATIO" val="1.777778"/>
  <p:tag name="KSO_WM_SLIDE_BACKGROUND" val="[&quot;leftRight&quot;]"/>
  <p:tag name="KSO_WM_SLIDE_LAYOUT_INFO" val="{&quot;direction&quot;:1,&quot;id&quot;:&quot;2024-12-07T19:30:52&quot;,&quot;maxSize&quot;:{&quot;size1&quot;:28.7},&quot;minSize&quot;:{&quot;size1&quot;:28.7},&quot;normalSize&quot;:{&quot;size1&quot;:28.7},&quot;subLayout&quot;:[{&quot;backgroundInfo&quot;:[{&quot;bottom&quot;:0,&quot;bottomAbs&quot;:false,&quot;left&quot;:0,&quot;leftAbs&quot;:false,&quot;right&quot;:0,&quot;rightAbs&quot;:false,&quot;top&quot;:0,&quot;topAbs&quot;:false,&quot;type&quot;:&quot;leftRight&quot;}],&quot;id&quot;:&quot;2024-12-07T19:30:52&quot;,&quot;margin&quot;:{&quot;bottom&quot;:0.847000002861023,&quot;left&quot;:0.847000002861023,&quot;right&quot;:0.847000002861023,&quot;top&quot;:0.847000002861023},&quot;type&quot;:0},{&quot;id&quot;:&quot;2024-12-07T19:30:52&quot;,&quot;margin&quot;:{&quot;bottom&quot;:0.847000002861023,&quot;left&quot;:0.8140000104904175,&quot;right&quot;:0.847000002861023,&quot;top&quot;:0.847000002861023},&quot;type&quot;:0}],&quot;type&quot;:0}"/>
  <p:tag name="KSO_WM_SLIDE_BACKGROUND_TYPE" val="leftRight"/>
</p:tagLst>
</file>

<file path=ppt/tags/tag593.xml><?xml version="1.0" encoding="utf-8"?>
<p:tagLst xmlns:p="http://schemas.openxmlformats.org/presentationml/2006/main">
  <p:tag name="commondata" val="eyJoZGlkIjoiM2NhMzU5NGNiNDk1MzE2MjM0MDcxYjQwYTY5MDE3MjEifQ=="/>
  <p:tag name="resource_record_key" val="{&quot;12&quot;:[25002283,25001431,25000468,25004011,25001075,25002104],&quot;65&quot;:[20225834]}"/>
</p:tagLst>
</file>

<file path=ppt/tags/tag6.xml><?xml version="1.0" encoding="utf-8"?>
<p:tagLst xmlns:p="http://schemas.openxmlformats.org/presentationml/2006/main">
  <p:tag name="KSO_WM_UNIT_ISCONTENTSTITLE" val="0"/>
  <p:tag name="KSO_WM_UNIT_ISNUMDGMTITLE" val="0"/>
  <p:tag name="KSO_WM_UNIT_PRESET_TEXT" val="销售工作通用科技风格模板"/>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1.0"/>
  <p:tag name="KSO_WM_BEAUTIFY_FLAG" val="#wm#"/>
  <p:tag name="KSO_WM_UNIT_DEFAULT_FONT" val="60;66;2"/>
  <p:tag name="KSO_WM_UNIT_BLOCK" val="0"/>
  <p:tag name="KSO_WM_UNIT_DEC_AREA_ID" val="8b3a8a4c3e08422f977951ce0ca67871"/>
  <p:tag name="KSO_WM_CHIP_GROUPID" val="619ded4456c5b5f57912a6db"/>
  <p:tag name="KSO_WM_CHIP_XID" val="619ded4456c5b5f57912a6d8"/>
  <p:tag name="KSO_WM_CHIP_FILLAREA_FILL_RULE" val="{&quot;fill_align&quot;:&quot;lm&quot;,&quot;fill_mode&quot;:&quot;adaptive&quot;,&quot;sacle_strategy&quot;:&quot;smart&quot;}"/>
  <p:tag name="KSO_WM_ASSEMBLE_CHIP_INDEX" val="9015fcc14b1f46119c8fc0f318c296cf"/>
  <p:tag name="KSO_WM_UNIT_TEXT_FILL_FORE_SCHEMECOLOR_INDEX_BRIGHTNESS" val="-0.25"/>
  <p:tag name="KSO_WM_UNIT_TEXT_FILL_FORE_SCHEMECOLOR_INDEX" val="5"/>
  <p:tag name="KSO_WM_UNIT_TEXT_FILL_TYPE" val="1"/>
  <p:tag name="KSO_WM_TEMPLATE_ASSEMBLE_XID" val="6315b98959d53ee3cde33a40"/>
  <p:tag name="KSO_WM_TEMPLATE_ASSEMBLE_GROUPID" val="62f3547d295c1bf6da70f1e0"/>
</p:tagLst>
</file>

<file path=ppt/tags/tag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6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7.xml><?xml version="1.0" encoding="utf-8"?>
<p:tagLst xmlns:p="http://schemas.openxmlformats.org/presentationml/2006/main">
  <p:tag name="KSO_WM_UNIT_ISCONTENTSTITLE" val="0"/>
  <p:tag name="KSO_WM_UNIT_ISNUMDGMTITLE" val="0"/>
  <p:tag name="KSO_WM_UNIT_PRESET_TEXT" val="单击添加副标题"/>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1.0"/>
  <p:tag name="KSO_WM_BEAUTIFY_FLAG" val="#wm#"/>
  <p:tag name="KSO_WM_UNIT_DEFAULT_FONT" val="16;18;2"/>
  <p:tag name="KSO_WM_UNIT_BLOCK" val="0"/>
  <p:tag name="KSO_WM_UNIT_DEC_AREA_ID" val="619d2af46e4346cc82ecf4986b06b1ed"/>
  <p:tag name="KSO_WM_CHIP_GROUPID" val="619ded4456c5b5f57912a6db"/>
  <p:tag name="KSO_WM_CHIP_XID" val="619ded4456c5b5f57912a6d8"/>
  <p:tag name="KSO_WM_CHIP_FILLAREA_FILL_RULE" val="{&quot;fill_align&quot;:&quot;lm&quot;,&quot;fill_mode&quot;:&quot;adaptive&quot;,&quot;sacle_strategy&quot;:&quot;smart&quot;}"/>
  <p:tag name="KSO_WM_ASSEMBLE_CHIP_INDEX" val="9015fcc14b1f46119c8fc0f318c296cf"/>
  <p:tag name="KSO_WM_UNIT_TEXT_FILL_FORE_SCHEMECOLOR_INDEX_BRIGHTNESS" val="0.15"/>
  <p:tag name="KSO_WM_UNIT_TEXT_FILL_FORE_SCHEMECOLOR_INDEX" val="13"/>
  <p:tag name="KSO_WM_UNIT_TEXT_FILL_TYPE" val="1"/>
  <p:tag name="KSO_WM_TEMPLATE_ASSEMBLE_XID" val="6315b98959d53ee3cde33a40"/>
  <p:tag name="KSO_WM_TEMPLATE_ASSEMBLE_GROUPID" val="62f3547d295c1bf6da70f1e0"/>
</p:tagLst>
</file>

<file path=ppt/tags/tag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7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Lst>
</file>

<file path=ppt/tags/tag76.xml><?xml version="1.0" encoding="utf-8"?>
<p:tagLst xmlns:p="http://schemas.openxmlformats.org/presentationml/2006/main">
  <p:tag name="KSO_WM_UNIT_SUBTYPE" val="u"/>
  <p:tag name="KSO_WM_UNIT_TYPE" val="i"/>
  <p:tag name="KSO_WM_UNIT_INDEX" val="1"/>
  <p:tag name="KSO_WM_UNIT_ID" val="_11*i*1"/>
  <p:tag name="KSO_WM_BEAUTIFY_FLAG" val="#wm#"/>
  <p:tag name="KSO_WM_TAG_VERSION" val="1.0"/>
  <p:tag name="KSO_WM_CHIP_GROUPID" val="62f3547d295c1bf6da70f1e0"/>
  <p:tag name="KSO_WM_CHIP_XID" val="62f35480295c1bf6da70f1e5"/>
  <p:tag name="KSO_WM_UNIT_DEC_AREA_ID" val="06bacf53c1ca416b8301321f65a35fa1"/>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f0be8de54d3e4e2297cb9a1dddd24511"/>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DEFAULT_FONT" val="80;88;2"/>
  <p:tag name="KSO_WM_UNIT_BLOCK" val="0"/>
  <p:tag name="KSO_WM_UNIT_DEC_AREA_ID" val="c88e2944756e47e4839538e059e5f7fb"/>
  <p:tag name="KSO_WM_UNIT_ISCONTENTSTITLE" val="0"/>
  <p:tag name="KSO_WM_UNIT_ISNUMDGMTITLE" val="0"/>
  <p:tag name="KSO_WM_UNIT_PRESET_TEXT" val="感谢观赏"/>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1.0"/>
  <p:tag name="KSO_WM_BEAUTIFY_FLAG" val="#wm#"/>
  <p:tag name="KSO_WM_CHIP_GROUPID" val="624cfa648c72ca61f790a27d"/>
  <p:tag name="KSO_WM_CHIP_XID" val="624cfa648c72ca61f790a27c"/>
  <p:tag name="KSO_WM_CHIP_FILLAREA_FILL_RULE" val="{&quot;fill_align&quot;:&quot;cm&quot;,&quot;fill_mode&quot;:&quot;adaptive&quot;,&quot;sacle_strategy&quot;:&quot;smart&quot;}"/>
  <p:tag name="KSO_WM_ASSEMBLE_CHIP_INDEX" val="e4a76db1af894a248394c0741b07a407"/>
  <p:tag name="KSO_WM_UNIT_TEXT_FILL_FORE_SCHEMECOLOR_INDEX_BRIGHTNESS" val="0.15"/>
  <p:tag name="KSO_WM_UNIT_TEXT_FILL_FORE_SCHEMECOLOR_INDEX" val="13"/>
  <p:tag name="KSO_WM_UNIT_TEXT_FILL_TYPE" val="1"/>
  <p:tag name="KSO_WM_TEMPLATE_ASSEMBLE_XID" val="62fb48c9295c1bf6da94ac15"/>
  <p:tag name="KSO_WM_TEMPLATE_ASSEMBLE_GROUPID" val="62f3547d295c1bf6da70f1e0"/>
</p:tagLst>
</file>

<file path=ppt/tags/tag78.xml><?xml version="1.0" encoding="utf-8"?>
<p:tagLst xmlns:p="http://schemas.openxmlformats.org/presentationml/2006/main">
  <p:tag name="KSO_WM_UNIT_DEFAULT_FONT" val="24;26;2"/>
  <p:tag name="KSO_WM_UNIT_BLOCK" val="0"/>
  <p:tag name="KSO_WM_UNIT_DEC_AREA_ID" val="6dd1b47cb18744b285dd5a04d1b4589b"/>
  <p:tag name="KSO_WM_UNIT_SUBTYPE" val="a"/>
  <p:tag name="KSO_WM_UNIT_PRESET_TEXT" val="单击此处添加文本具体内容"/>
  <p:tag name="KSO_WM_UNIT_NOCLEAR" val="0"/>
  <p:tag name="KSO_WM_UNIT_VALUE" val="18"/>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1.0"/>
  <p:tag name="KSO_WM_BEAUTIFY_FLAG" val="#wm#"/>
  <p:tag name="KSO_WM_CHIP_GROUPID" val="624cfa648c72ca61f790a27d"/>
  <p:tag name="KSO_WM_CHIP_XID" val="624cfa648c72ca61f790a27c"/>
  <p:tag name="KSO_WM_CHIP_FILLAREA_FILL_RULE" val="{&quot;fill_align&quot;:&quot;cm&quot;,&quot;fill_mode&quot;:&quot;adaptive&quot;,&quot;sacle_strategy&quot;:&quot;smart&quot;}"/>
  <p:tag name="KSO_WM_ASSEMBLE_CHIP_INDEX" val="e4a76db1af894a248394c0741b07a407"/>
  <p:tag name="KSO_WM_UNIT_TEXT_FILL_FORE_SCHEMECOLOR_INDEX_BRIGHTNESS" val="0.15"/>
  <p:tag name="KSO_WM_UNIT_TEXT_FILL_FORE_SCHEMECOLOR_INDEX" val="13"/>
  <p:tag name="KSO_WM_UNIT_TEXT_FILL_TYPE" val="1"/>
  <p:tag name="KSO_WM_TEMPLATE_ASSEMBLE_XID" val="62fb48c9295c1bf6da94ac15"/>
  <p:tag name="KSO_WM_TEMPLATE_ASSEMBLE_GROUPID" val="62f3547d295c1bf6da70f1e0"/>
</p:tagLst>
</file>

<file path=ppt/tags/tag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Lst>
</file>

<file path=ppt/tags/tag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general"/>
</p:tagLst>
</file>

<file path=ppt/tags/tag82.xml><?xml version="1.0" encoding="utf-8"?>
<p:tagLst xmlns:p="http://schemas.openxmlformats.org/presentationml/2006/main">
  <p:tag name="KSO_WM_SLIDE_BACKGROUND_TYPE" val="general"/>
</p:tagLst>
</file>

<file path=ppt/tags/tag83.xml><?xml version="1.0" encoding="utf-8"?>
<p:tagLst xmlns:p="http://schemas.openxmlformats.org/presentationml/2006/main">
  <p:tag name="KSO_WM_SLIDE_BACKGROUND_TYPE" val="general"/>
</p:tagLst>
</file>

<file path=ppt/tags/tag84.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5.xml><?xml version="1.0" encoding="utf-8"?>
<p:tagLst xmlns:p="http://schemas.openxmlformats.org/presentationml/2006/main">
  <p:tag name="KSO_WM_SLIDE_BACKGROUND_TYPE" val="general"/>
</p:tagLst>
</file>

<file path=ppt/tags/tag86.xml><?xml version="1.0" encoding="utf-8"?>
<p:tagLst xmlns:p="http://schemas.openxmlformats.org/presentationml/2006/main">
  <p:tag name="KSO_WM_SLIDE_BACKGROUND_TYPE" val="general"/>
</p:tagLst>
</file>

<file path=ppt/tags/tag87.xml><?xml version="1.0" encoding="utf-8"?>
<p:tagLst xmlns:p="http://schemas.openxmlformats.org/presentationml/2006/main">
  <p:tag name="KSO_WM_SLIDE_BACKGROUND_TYPE" val="general"/>
</p:tagLst>
</file>

<file path=ppt/tags/tag8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5888a6a891b1f9db064a"/>
  <p:tag name="KSO_WM_CHIP_XID" val="618b7a2d18adb49c6c1f28fc"/>
</p:tagLst>
</file>

<file path=ppt/tags/tag89.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xml><?xml version="1.0" encoding="utf-8"?>
<p:tagLst xmlns:p="http://schemas.openxmlformats.org/presentationml/2006/main">
  <p:tag name="KSO_WM_UNIT_SUBTYPE" val="t"/>
  <p:tag name="KSO_WM_UNIT_TYPE" val="i"/>
  <p:tag name="KSO_WM_UNIT_INDEX" val="1"/>
  <p:tag name="KSO_WM_UNIT_ID" val="_1*i*1"/>
  <p:tag name="KSO_WM_BEAUTIFY_FLAG" val="#wm#"/>
  <p:tag name="KSO_WM_TAG_VERSION" val="1.0"/>
  <p:tag name="KSO_WM_CHIP_GROUPID" val="62f3547d295c1bf6da70f1e0"/>
  <p:tag name="KSO_WM_CHIP_XID" val="62f35480295c1bf6da70f1ed"/>
  <p:tag name="KSO_WM_UNIT_DEC_AREA_ID" val="15d274ce8aa34dda973bafba2f53b229"/>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1d51ca12bcd4d2cbcb58baaeb4fe293"/>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1.xml><?xml version="1.0" encoding="utf-8"?>
<p:tagLst xmlns:p="http://schemas.openxmlformats.org/presentationml/2006/main">
  <p:tag name="KSO_WM_SLIDE_BACKGROUND_TYPE" val="frame"/>
</p:tagLst>
</file>

<file path=ppt/tags/tag92.xml><?xml version="1.0" encoding="utf-8"?>
<p:tagLst xmlns:p="http://schemas.openxmlformats.org/presentationml/2006/main">
  <p:tag name="KSO_WM_SLIDE_BACKGROUND_TYPE" val="frame"/>
</p:tagLst>
</file>

<file path=ppt/tags/tag93.xml><?xml version="1.0" encoding="utf-8"?>
<p:tagLst xmlns:p="http://schemas.openxmlformats.org/presentationml/2006/main">
  <p:tag name="KSO_WM_SLIDE_BACKGROUND_TYPE" val="frame"/>
</p:tagLst>
</file>

<file path=ppt/tags/tag94.xml><?xml version="1.0" encoding="utf-8"?>
<p:tagLst xmlns:p="http://schemas.openxmlformats.org/presentationml/2006/main">
  <p:tag name="KSO_WM_SLIDE_BACKGROUND_TYPE" val="frame"/>
</p:tagLst>
</file>

<file path=ppt/tags/tag95.xml><?xml version="1.0" encoding="utf-8"?>
<p:tagLst xmlns:p="http://schemas.openxmlformats.org/presentationml/2006/main">
  <p:tag name="KSO_WM_SLIDE_BACKGROUND_TYPE" val="frame"/>
</p:tagLst>
</file>

<file path=ppt/tags/tag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Lst>
</file>

<file path=ppt/tags/tag9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SLIDE_BACKGROUND_TYPE" val="leftRight"/>
</p:tagLst>
</file>

<file path=ppt/tags/tag9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 name="KSO_WM_UNIT_TEXT_FILL_FORE_SCHEMECOLOR_INDEX_BRIGHTNESS" val="0"/>
  <p:tag name="KSO_WM_UNIT_TEXT_FILL_FORE_SCHEMECOLOR_INDEX" val="2"/>
  <p:tag name="KSO_WM_UNIT_TEXT_FILL_TYPE" val="1"/>
  <p:tag name="KSO_WM_CHIP_GROUPID" val="61835888a6a891b1f9db064a"/>
  <p:tag name="KSO_WM_CHIP_XID" val="618b7a2d18adb49c6c1f28fd"/>
  <p:tag name="KSO_WM_UNIT_FILL_FORE_SCHEMECOLOR_INDEX_BRIGHTNESS" val="0"/>
  <p:tag name="KSO_WM_UNIT_FILL_FORE_SCHEMECOLOR_INDEX" val="15"/>
  <p:tag name="KSO_WM_UNIT_FILL_TYPE" val="1"/>
</p:tagLst>
</file>

<file path=ppt/tags/tag99.xml><?xml version="1.0" encoding="utf-8"?>
<p:tagLst xmlns:p="http://schemas.openxmlformats.org/presentationml/2006/main">
  <p:tag name="KSO_WM_SLIDE_BACKGROUND_TYPE" val="leftRight"/>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
      <a:majorFont>
        <a:latin typeface="Times New Roman"/>
        <a:ea typeface="汉仪颜楷简"/>
        <a:cs typeface=""/>
      </a:majorFont>
      <a:minorFont>
        <a:latin typeface="Times New Roman"/>
        <a:ea typeface="汉仪楷体简"/>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02050B"/>
      </a:dk2>
      <a:lt2>
        <a:srgbClr val="1A2843"/>
      </a:lt2>
      <a:accent1>
        <a:srgbClr val="8286FF"/>
      </a:accent1>
      <a:accent2>
        <a:srgbClr val="9B7FE8"/>
      </a:accent2>
      <a:accent3>
        <a:srgbClr val="B378D1"/>
      </a:accent3>
      <a:accent4>
        <a:srgbClr val="CC70BA"/>
      </a:accent4>
      <a:accent5>
        <a:srgbClr val="E469A3"/>
      </a:accent5>
      <a:accent6>
        <a:srgbClr val="FD628C"/>
      </a:accent6>
      <a:hlink>
        <a:srgbClr val="0563C1"/>
      </a:hlink>
      <a:folHlink>
        <a:srgbClr val="954F72"/>
      </a:folHlink>
    </a:clrScheme>
    <a:fontScheme name="汉仪刚艺体-雅酷黑">
      <a:majorFont>
        <a:latin typeface="Arial"/>
        <a:ea typeface="汉仪刚艺体-85W"/>
        <a:cs typeface=""/>
      </a:majorFont>
      <a:minorFont>
        <a:latin typeface="Arial"/>
        <a:ea typeface="汉仪雅酷黑 6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F35B0BEE-F18A-47BB-8FCB-E00DA2F2635D-1">
      <extobjdata type="F35B0BEE-F18A-47BB-8FCB-E00DA2F2635D" data="ewoJIkRlc2lnbklkIiA6ICI3N2VjZjA5NC1hOTdkLTRmM2QtOGU3NC02OGJmNzk0MGYyMmUiCn0K"/>
    </extobj>
  </extobjs>
</s:customData>
</file>

<file path=customXml/itemProps59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7185</Words>
  <Application>WPS 演示</Application>
  <PresentationFormat>宽屏</PresentationFormat>
  <Paragraphs>168</Paragraphs>
  <Slides>26</Slides>
  <Notes>0</Notes>
  <HiddenSlides>0</HiddenSlides>
  <MMClips>0</MMClips>
  <ScaleCrop>false</ScaleCrop>
  <HeadingPairs>
    <vt:vector size="6" baseType="variant">
      <vt:variant>
        <vt:lpstr>已用的字体</vt:lpstr>
      </vt:variant>
      <vt:variant>
        <vt:i4>27</vt:i4>
      </vt:variant>
      <vt:variant>
        <vt:lpstr>主题</vt:lpstr>
      </vt:variant>
      <vt:variant>
        <vt:i4>2</vt:i4>
      </vt:variant>
      <vt:variant>
        <vt:lpstr>幻灯片标题</vt:lpstr>
      </vt:variant>
      <vt:variant>
        <vt:i4>26</vt:i4>
      </vt:variant>
    </vt:vector>
  </HeadingPairs>
  <TitlesOfParts>
    <vt:vector size="55" baseType="lpstr">
      <vt:lpstr>Arial</vt:lpstr>
      <vt:lpstr>宋体</vt:lpstr>
      <vt:lpstr>Wingdings</vt:lpstr>
      <vt:lpstr>汉仪颜楷简</vt:lpstr>
      <vt:lpstr>汉仪雅酷黑 65W</vt:lpstr>
      <vt:lpstr>黑体</vt:lpstr>
      <vt:lpstr>汉仪刚艺体-85W</vt:lpstr>
      <vt:lpstr>汉仪旗黑-35S</vt:lpstr>
      <vt:lpstr>微软雅黑</vt:lpstr>
      <vt:lpstr>Wingdings</vt:lpstr>
      <vt:lpstr>汉仪程行简</vt:lpstr>
      <vt:lpstr>汉仪唐美人简</vt:lpstr>
      <vt:lpstr>Segoe Print</vt:lpstr>
      <vt:lpstr>汉仪力量黑简</vt:lpstr>
      <vt:lpstr>方正全福体</vt:lpstr>
      <vt:lpstr>汉仪铸字美心体简</vt:lpstr>
      <vt:lpstr>汉仪雅酷黑简</vt:lpstr>
      <vt:lpstr>汉仪菱心体简</vt:lpstr>
      <vt:lpstr>汉仪汉黑W</vt:lpstr>
      <vt:lpstr>汉仪铸字卡酷体W</vt:lpstr>
      <vt:lpstr>Segoe UI</vt:lpstr>
      <vt:lpstr>Arial Unicode MS</vt:lpstr>
      <vt:lpstr>Calibri</vt:lpstr>
      <vt:lpstr>WPS-Bullets</vt:lpstr>
      <vt:lpstr>Times New Roman</vt:lpstr>
      <vt:lpstr>汉仪书魂体简</vt:lpstr>
      <vt:lpstr>汉仪楷体简</vt:lpstr>
      <vt:lpstr>WPS</vt:lpstr>
      <vt:lpstr>2_Office 主题​​</vt:lpstr>
      <vt:lpstr>开源项目健康度监控与指标设计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余超毅</dc:creator>
  <cp:lastModifiedBy>余超毅</cp:lastModifiedBy>
  <cp:revision>17</cp:revision>
  <dcterms:created xsi:type="dcterms:W3CDTF">2023-08-09T12:44:00Z</dcterms:created>
  <dcterms:modified xsi:type="dcterms:W3CDTF">2024-12-14T03:31:06Z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98623E29BD3D4A0E85EB7480EB4D9950_12</vt:lpwstr>
  </property>
  <property fmtid="{D5CDD505-2E9C-101B-9397-08002B2CF9AE}" pid="3" name="KSOProductBuildVer">
    <vt:lpwstr>2052-12.1.0.18276</vt:lpwstr>
  </property>
</Properties>
</file>